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44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59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0582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170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2448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563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345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0700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90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80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44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6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79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860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24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08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BC7CE-3AA5-412B-857F-D5D62840890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7B3B3D-FF8E-441C-9316-95D27CD9B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254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89947" y="2130214"/>
            <a:ext cx="7766936" cy="1646302"/>
          </a:xfrm>
        </p:spPr>
        <p:txBody>
          <a:bodyPr/>
          <a:lstStyle/>
          <a:p>
            <a:r>
              <a:rPr lang="zh-TW" altLang="en-US" dirty="0" smtClean="0"/>
              <a:t>我喜歡玩水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545206"/>
            <a:ext cx="9144000" cy="1655762"/>
          </a:xfrm>
        </p:spPr>
        <p:txBody>
          <a:bodyPr/>
          <a:lstStyle/>
          <a:p>
            <a:r>
              <a:rPr lang="zh-TW" altLang="en-US" smtClean="0"/>
              <a:t>上次小阿姨憶起去玩水在水裡看到很多魚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67136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18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我喜歡玩水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我喜歡玩水</dc:title>
  <dc:creator>Windows 使用者</dc:creator>
  <cp:lastModifiedBy>Windows 使用者</cp:lastModifiedBy>
  <cp:revision>5</cp:revision>
  <dcterms:created xsi:type="dcterms:W3CDTF">2022-09-12T03:44:06Z</dcterms:created>
  <dcterms:modified xsi:type="dcterms:W3CDTF">2022-09-19T03:46:30Z</dcterms:modified>
</cp:coreProperties>
</file>