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8F165152-566C-4BEB-8677-16D4433B0D5D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820E43-F331-416E-8035-36EBC7CC9886}" type="slidenum">
              <a:rPr lang="zh-TW" altLang="en-US" smtClean="0"/>
              <a:t>‹#›</a:t>
            </a:fld>
            <a:endParaRPr lang="zh-TW" alt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06901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165152-566C-4BEB-8677-16D4433B0D5D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820E43-F331-416E-8035-36EBC7CC988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666757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165152-566C-4BEB-8677-16D4433B0D5D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820E43-F331-416E-8035-36EBC7CC9886}" type="slidenum">
              <a:rPr lang="zh-TW" altLang="en-US" smtClean="0"/>
              <a:t>‹#›</a:t>
            </a:fld>
            <a:endParaRPr lang="zh-TW" altLang="en-US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111489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165152-566C-4BEB-8677-16D4433B0D5D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820E43-F331-416E-8035-36EBC7CC988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431602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165152-566C-4BEB-8677-16D4433B0D5D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820E43-F331-416E-8035-36EBC7CC9886}" type="slidenum">
              <a:rPr lang="zh-TW" altLang="en-US" smtClean="0"/>
              <a:t>‹#›</a:t>
            </a:fld>
            <a:endParaRPr lang="zh-TW" alt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582973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165152-566C-4BEB-8677-16D4433B0D5D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820E43-F331-416E-8035-36EBC7CC988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813269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165152-566C-4BEB-8677-16D4433B0D5D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820E43-F331-416E-8035-36EBC7CC988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018165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165152-566C-4BEB-8677-16D4433B0D5D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820E43-F331-416E-8035-36EBC7CC988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037246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165152-566C-4BEB-8677-16D4433B0D5D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820E43-F331-416E-8035-36EBC7CC988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704821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165152-566C-4BEB-8677-16D4433B0D5D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820E43-F331-416E-8035-36EBC7CC988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989389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165152-566C-4BEB-8677-16D4433B0D5D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820E43-F331-416E-8035-36EBC7CC9886}" type="slidenum">
              <a:rPr lang="zh-TW" altLang="en-US" smtClean="0"/>
              <a:t>‹#›</a:t>
            </a:fld>
            <a:endParaRPr lang="zh-TW" alt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981447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8F165152-566C-4BEB-8677-16D4433B0D5D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36820E43-F331-416E-8035-36EBC7CC9886}" type="slidenum">
              <a:rPr lang="zh-TW" altLang="en-US" smtClean="0"/>
              <a:t>‹#›</a:t>
            </a:fld>
            <a:endParaRPr lang="zh-TW" altLang="en-US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053339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9" r:id="rId1"/>
    <p:sldLayoutId id="2147483790" r:id="rId2"/>
    <p:sldLayoutId id="2147483791" r:id="rId3"/>
    <p:sldLayoutId id="2147483792" r:id="rId4"/>
    <p:sldLayoutId id="2147483793" r:id="rId5"/>
    <p:sldLayoutId id="2147483794" r:id="rId6"/>
    <p:sldLayoutId id="2147483795" r:id="rId7"/>
    <p:sldLayoutId id="2147483796" r:id="rId8"/>
    <p:sldLayoutId id="2147483797" r:id="rId9"/>
    <p:sldLayoutId id="2147483798" r:id="rId10"/>
    <p:sldLayoutId id="2147483799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586446" y="4607440"/>
            <a:ext cx="5381897" cy="1463040"/>
          </a:xfrm>
        </p:spPr>
        <p:txBody>
          <a:bodyPr/>
          <a:lstStyle/>
          <a:p>
            <a:r>
              <a:rPr lang="zh-TW" altLang="en-US" dirty="0" smtClean="0"/>
              <a:t>我喜歡露營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TW" altLang="en-US" dirty="0" smtClean="0"/>
              <a:t>我和家人都會和表姊家去露營</a:t>
            </a:r>
            <a:endParaRPr lang="en-US" altLang="zh-TW" dirty="0" smtClean="0"/>
          </a:p>
          <a:p>
            <a:r>
              <a:rPr lang="zh-TW" altLang="en-US" dirty="0" smtClean="0"/>
              <a:t>看昆蟲和採</a:t>
            </a:r>
            <a:r>
              <a:rPr lang="zh-TW" altLang="en-US" dirty="0"/>
              <a:t>花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4016" y="413477"/>
            <a:ext cx="3884859" cy="52781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036850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積分">
  <a:themeElements>
    <a:clrScheme name="積分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積分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積分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31</TotalTime>
  <Words>17</Words>
  <Application>Microsoft Office PowerPoint</Application>
  <PresentationFormat>寬螢幕</PresentationFormat>
  <Paragraphs>3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Tw Cen MT</vt:lpstr>
      <vt:lpstr>Tw Cen MT Condensed</vt:lpstr>
      <vt:lpstr>微軟正黑體</vt:lpstr>
      <vt:lpstr>Wingdings 3</vt:lpstr>
      <vt:lpstr>積分</vt:lpstr>
      <vt:lpstr>我喜歡露營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我喜歡露營</dc:title>
  <dc:creator>Windows 使用者</dc:creator>
  <cp:lastModifiedBy>Windows 使用者</cp:lastModifiedBy>
  <cp:revision>5</cp:revision>
  <dcterms:created xsi:type="dcterms:W3CDTF">2022-09-12T03:44:22Z</dcterms:created>
  <dcterms:modified xsi:type="dcterms:W3CDTF">2022-09-19T03:46:29Z</dcterms:modified>
</cp:coreProperties>
</file>