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71C4-1386-4353-9878-C68775EA078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42E3-A0A2-4D80-A8CA-A1C83FF9DA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4793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71C4-1386-4353-9878-C68775EA078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42E3-A0A2-4D80-A8CA-A1C83FF9DA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184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71C4-1386-4353-9878-C68775EA078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42E3-A0A2-4D80-A8CA-A1C83FF9DA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40517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71C4-1386-4353-9878-C68775EA078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42E3-A0A2-4D80-A8CA-A1C83FF9DA1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57791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71C4-1386-4353-9878-C68775EA078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42E3-A0A2-4D80-A8CA-A1C83FF9DA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14855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71C4-1386-4353-9878-C68775EA078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42E3-A0A2-4D80-A8CA-A1C83FF9DA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23187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71C4-1386-4353-9878-C68775EA078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42E3-A0A2-4D80-A8CA-A1C83FF9DA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27847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71C4-1386-4353-9878-C68775EA078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42E3-A0A2-4D80-A8CA-A1C83FF9DA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3943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71C4-1386-4353-9878-C68775EA078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42E3-A0A2-4D80-A8CA-A1C83FF9DA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94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71C4-1386-4353-9878-C68775EA078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42E3-A0A2-4D80-A8CA-A1C83FF9DA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5813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71C4-1386-4353-9878-C68775EA078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42E3-A0A2-4D80-A8CA-A1C83FF9DA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780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71C4-1386-4353-9878-C68775EA078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42E3-A0A2-4D80-A8CA-A1C83FF9DA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177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71C4-1386-4353-9878-C68775EA078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42E3-A0A2-4D80-A8CA-A1C83FF9DA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6124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71C4-1386-4353-9878-C68775EA078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42E3-A0A2-4D80-A8CA-A1C83FF9DA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645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71C4-1386-4353-9878-C68775EA078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42E3-A0A2-4D80-A8CA-A1C83FF9DA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2215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71C4-1386-4353-9878-C68775EA078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42E3-A0A2-4D80-A8CA-A1C83FF9DA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4539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71C4-1386-4353-9878-C68775EA078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42E3-A0A2-4D80-A8CA-A1C83FF9DA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7737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F7071C4-1386-4353-9878-C68775EA078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2EA42E3-A0A2-4D80-A8CA-A1C83FF9DA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2307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  <p:sldLayoutId id="2147483788" r:id="rId14"/>
    <p:sldLayoutId id="2147483789" r:id="rId15"/>
    <p:sldLayoutId id="2147483790" r:id="rId16"/>
    <p:sldLayoutId id="214748379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06363" y="3017520"/>
            <a:ext cx="4145280" cy="82296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66"/>
                </a:solidFill>
              </a:rPr>
              <a:t>我喜歡露營</a:t>
            </a:r>
            <a:endParaRPr lang="zh-TW" altLang="en-US" dirty="0">
              <a:solidFill>
                <a:srgbClr val="FF0066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86323" y="3853543"/>
            <a:ext cx="5098869" cy="1058091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002060"/>
                </a:solidFill>
              </a:rPr>
              <a:t>我跟家人去露營很好玩還考棉花糖很</a:t>
            </a:r>
            <a:endParaRPr lang="en-US" altLang="zh-TW" dirty="0" smtClean="0">
              <a:solidFill>
                <a:srgbClr val="002060"/>
              </a:solidFill>
            </a:endParaRPr>
          </a:p>
          <a:p>
            <a:r>
              <a:rPr lang="zh-TW" altLang="en-US" dirty="0" smtClean="0">
                <a:solidFill>
                  <a:schemeClr val="accent1">
                    <a:lumMod val="50000"/>
                  </a:schemeClr>
                </a:solidFill>
              </a:rPr>
              <a:t>好玩</a:t>
            </a:r>
            <a:endParaRPr lang="en-US" altLang="zh-TW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zh-TW" altLang="en-US" dirty="0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9512" y="666205"/>
            <a:ext cx="2950693" cy="3668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260706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35</TotalTime>
  <Words>16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Tw Cen MT</vt:lpstr>
      <vt:lpstr>新細明體</vt:lpstr>
      <vt:lpstr>Arial</vt:lpstr>
      <vt:lpstr>小水滴</vt:lpstr>
      <vt:lpstr>我喜歡露營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我喜歡露營</dc:title>
  <dc:creator>Windows 使用者</dc:creator>
  <cp:lastModifiedBy>Windows 使用者</cp:lastModifiedBy>
  <cp:revision>7</cp:revision>
  <dcterms:created xsi:type="dcterms:W3CDTF">2022-09-12T03:44:39Z</dcterms:created>
  <dcterms:modified xsi:type="dcterms:W3CDTF">2022-09-19T03:49:06Z</dcterms:modified>
</cp:coreProperties>
</file>