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70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25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88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352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851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588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444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829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076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790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351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35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207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1487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811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27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0430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978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3625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1389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959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79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51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56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2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6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2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96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11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8BBBC16-FA7F-433D-A6FC-C273A08CCFA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8499C9-24D3-424E-AED4-B9837D0EF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25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2068" y="2090692"/>
            <a:ext cx="5120640" cy="114558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</a:rPr>
              <a:t>我喜歡騎腳踏車</a:t>
            </a: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46367" y="3918856"/>
            <a:ext cx="4885509" cy="136506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中秋節連假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>
                <a:solidFill>
                  <a:srgbClr val="FF0000"/>
                </a:solidFill>
              </a:rPr>
              <a:t>跟</a:t>
            </a:r>
            <a:r>
              <a:rPr lang="zh-TW" altLang="en-US" dirty="0" smtClean="0">
                <a:solidFill>
                  <a:srgbClr val="FF0000"/>
                </a:solidFill>
              </a:rPr>
              <a:t>爸爸媽媽和妹妹去外公外婆家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騎腳踏</a:t>
            </a:r>
            <a:r>
              <a:rPr lang="zh-TW" altLang="en-US" dirty="0">
                <a:solidFill>
                  <a:srgbClr val="FF0000"/>
                </a:solidFill>
              </a:rPr>
              <a:t>車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7979" y="1146360"/>
            <a:ext cx="2913015" cy="303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99436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28</TotalTime>
  <Words>18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新細明體</vt:lpstr>
      <vt:lpstr>Arial</vt:lpstr>
      <vt:lpstr>Calibri</vt:lpstr>
      <vt:lpstr>Calibri Light</vt:lpstr>
      <vt:lpstr>Wingdings 2</vt:lpstr>
      <vt:lpstr>HDOfficeLightV0</vt:lpstr>
      <vt:lpstr>小水滴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2022-09-12T03:43:53Z</dcterms:created>
  <dcterms:modified xsi:type="dcterms:W3CDTF">2022-09-19T03:44:23Z</dcterms:modified>
</cp:coreProperties>
</file>