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59D6DBDE-1DDF-44DC-8E6C-C5D037AF889D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5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85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17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228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7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83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747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95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5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4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9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6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9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49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93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1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994078-7487-4515-9CC2-33F500484582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FF0653-2321-4123-AC1F-53136D6596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8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9439" y="-653144"/>
            <a:ext cx="6887891" cy="1746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我喜歡放假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63440" y="1066798"/>
            <a:ext cx="3162800" cy="74893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863BD1"/>
                </a:solidFill>
              </a:rPr>
              <a:t>中秋節我在家看</a:t>
            </a:r>
            <a:r>
              <a:rPr lang="en-US" altLang="zh-TW" dirty="0" smtClean="0">
                <a:solidFill>
                  <a:srgbClr val="863BD1"/>
                </a:solidFill>
              </a:rPr>
              <a:t>3C</a:t>
            </a:r>
            <a:endParaRPr lang="zh-TW" altLang="en-US" dirty="0">
              <a:solidFill>
                <a:srgbClr val="863BD1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10" y="219889"/>
            <a:ext cx="1273421" cy="1841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62" y="119681"/>
            <a:ext cx="1215025" cy="194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3" y="254721"/>
            <a:ext cx="3564656" cy="50422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7" y="2704011"/>
            <a:ext cx="2303434" cy="18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250018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37</TotalTime>
  <Words>8</Words>
  <Application>Microsoft Office PowerPoint</Application>
  <PresentationFormat>寬螢幕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Tw Cen MT</vt:lpstr>
      <vt:lpstr>新細明體</vt:lpstr>
      <vt:lpstr>Arial</vt:lpstr>
      <vt:lpstr>小水滴</vt:lpstr>
      <vt:lpstr>我喜歡放假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我喜歡放假</dc:title>
  <dc:creator>Windows 使用者</dc:creator>
  <cp:lastModifiedBy>Windows 使用者</cp:lastModifiedBy>
  <cp:revision>7</cp:revision>
  <dcterms:created xsi:type="dcterms:W3CDTF">2022-09-12T03:45:23Z</dcterms:created>
  <dcterms:modified xsi:type="dcterms:W3CDTF">2022-09-19T04:00:09Z</dcterms:modified>
</cp:coreProperties>
</file>