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92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8164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058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536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4667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5911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6651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678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702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45652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95449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178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7544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1606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56003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5280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16173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70219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64761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71305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72224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693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285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1277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067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631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591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12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249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8413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842340-0E9C-4341-B7E8-C574D2081860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E2FA73-325C-46F5-B5D4-5F94FAB4CD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50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7977" y="1070111"/>
            <a:ext cx="4315097" cy="283568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</a:rPr>
              <a:t>我喜歡游泳</a:t>
            </a:r>
            <a:endParaRPr lang="zh-TW" alt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3905794"/>
            <a:ext cx="5111931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50"/>
                </a:solidFill>
              </a:rPr>
              <a:t>因為暑假 </a:t>
            </a:r>
            <a:endParaRPr lang="en-US" altLang="zh-TW" dirty="0" smtClean="0">
              <a:solidFill>
                <a:srgbClr val="00B050"/>
              </a:solidFill>
            </a:endParaRPr>
          </a:p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去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游泳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33936">
            <a:off x="5345465" y="1669115"/>
            <a:ext cx="3837724" cy="312653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3840" y="65860"/>
            <a:ext cx="3579126" cy="285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360295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TM02892315[[fn=絲縷]]</Template>
  <TotalTime>30</TotalTime>
  <Words>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Tw Cen MT</vt:lpstr>
      <vt:lpstr>新細明體</vt:lpstr>
      <vt:lpstr>Arial</vt:lpstr>
      <vt:lpstr>Calibri</vt:lpstr>
      <vt:lpstr>Calibri Light</vt:lpstr>
      <vt:lpstr>Wingdings 2</vt:lpstr>
      <vt:lpstr>HDOfficeLightV0</vt:lpstr>
      <vt:lpstr>小水滴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5</cp:revision>
  <dcterms:created xsi:type="dcterms:W3CDTF">2022-09-12T03:43:59Z</dcterms:created>
  <dcterms:modified xsi:type="dcterms:W3CDTF">2022-09-19T03:46:07Z</dcterms:modified>
</cp:coreProperties>
</file>