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23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Title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2399" y="1964267"/>
            <a:ext cx="7197726" cy="2421464"/>
          </a:xfrm>
        </p:spPr>
        <p:txBody>
          <a:bodyPr anchor="b">
            <a:normAutofit/>
          </a:bodyPr>
          <a:lstStyle>
            <a:lvl1pPr algn="r">
              <a:defRPr sz="4800">
                <a:effectLst/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399" y="4385732"/>
            <a:ext cx="7197726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32558" y="5870575"/>
            <a:ext cx="1600200" cy="377825"/>
          </a:xfrm>
        </p:spPr>
        <p:txBody>
          <a:bodyPr/>
          <a:lstStyle/>
          <a:p>
            <a:fld id="{3C8FE3BC-3121-474D-88FD-C63E919FB727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399" y="5870575"/>
            <a:ext cx="4893958" cy="3778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08958" y="5870575"/>
            <a:ext cx="551167" cy="377825"/>
          </a:xfrm>
        </p:spPr>
        <p:txBody>
          <a:bodyPr/>
          <a:lstStyle/>
          <a:p>
            <a:fld id="{FFFC16D3-B7AB-4F12-A071-9C980598567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5111213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732865"/>
            <a:ext cx="1013142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1600" y="932112"/>
            <a:ext cx="8759827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299603"/>
            <a:ext cx="10131427" cy="49371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8FE3BC-3121-474D-88FD-C63E919FB727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C16D3-B7AB-4F12-A071-9C980598567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676430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8FE3BC-3121-474D-88FD-C63E919FB727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C16D3-B7AB-4F12-A071-9C980598567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1637612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97875" y="3352800"/>
            <a:ext cx="9339184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465" y="4343400"/>
            <a:ext cx="10152367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8FE3BC-3121-474D-88FD-C63E919FB727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C16D3-B7AB-4F12-A071-9C980598567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2578838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2" y="3308581"/>
            <a:ext cx="10131425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4777381"/>
            <a:ext cx="10131426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8FE3BC-3121-474D-88FD-C63E919FB727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C16D3-B7AB-4F12-A071-9C980598567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1822034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0" y="3886200"/>
            <a:ext cx="10135436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5200"/>
            <a:ext cx="10135436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8FE3BC-3121-474D-88FD-C63E919FB727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C16D3-B7AB-4F12-A071-9C980598567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2014384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1" y="3505200"/>
            <a:ext cx="10131428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8FE3BC-3121-474D-88FD-C63E919FB727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C16D3-B7AB-4F12-A071-9C980598567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2186017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8FE3BC-3121-474D-88FD-C63E919FB727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C16D3-B7AB-4F12-A071-9C9805985676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504515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8675" y="609599"/>
            <a:ext cx="2158552" cy="5181601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7832116" cy="5181600"/>
          </a:xfrm>
        </p:spPr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8FE3BC-3121-474D-88FD-C63E919FB727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C16D3-B7AB-4F12-A071-9C980598567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657458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8FE3BC-3121-474D-88FD-C63E919FB727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C16D3-B7AB-4F12-A071-9C980598567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324840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308581"/>
            <a:ext cx="10131427" cy="1468800"/>
          </a:xfrm>
        </p:spPr>
        <p:txBody>
          <a:bodyPr anchor="b"/>
          <a:lstStyle>
            <a:lvl1pPr algn="l">
              <a:defRPr sz="4000" b="0" cap="all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7381"/>
            <a:ext cx="1013142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8FE3BC-3121-474D-88FD-C63E919FB727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C16D3-B7AB-4F12-A071-9C980598567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979181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2" y="2142067"/>
            <a:ext cx="4995334" cy="3649134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21895" y="2142067"/>
            <a:ext cx="4995332" cy="3649133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8FE3BC-3121-474D-88FD-C63E919FB727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C16D3-B7AB-4F12-A071-9C980598567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101718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973670" y="2218267"/>
            <a:ext cx="470905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1" y="2870201"/>
            <a:ext cx="4996923" cy="2920998"/>
          </a:xfrm>
        </p:spPr>
        <p:txBody>
          <a:bodyPr anchor="t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6096003" y="2226734"/>
            <a:ext cx="4722813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23483" y="2870201"/>
            <a:ext cx="4995334" cy="2920998"/>
          </a:xfrm>
        </p:spPr>
        <p:txBody>
          <a:bodyPr anchor="t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8FE3BC-3121-474D-88FD-C63E919FB727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C16D3-B7AB-4F12-A071-9C980598567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224379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8FE3BC-3121-474D-88FD-C63E919FB727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C16D3-B7AB-4F12-A071-9C980598567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220023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8FE3BC-3121-474D-88FD-C63E919FB727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C16D3-B7AB-4F12-A071-9C980598567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79722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74333"/>
            <a:ext cx="3680885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201" y="609601"/>
            <a:ext cx="6169026" cy="5181600"/>
          </a:xfrm>
        </p:spPr>
        <p:txBody>
          <a:bodyPr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445933"/>
            <a:ext cx="3680885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8FE3BC-3121-474D-88FD-C63E919FB727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C16D3-B7AB-4F12-A071-9C980598567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637091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00200"/>
            <a:ext cx="6164653" cy="13716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36253" y="914400"/>
            <a:ext cx="3280974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2971800"/>
            <a:ext cx="6164653" cy="1828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8FE3BC-3121-474D-88FD-C63E919FB727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C16D3-B7AB-4F12-A071-9C980598567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869929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2142067"/>
            <a:ext cx="10131425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3C8FE3BC-3121-474D-88FD-C63E919FB727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FFFC16D3-B7AB-4F12-A071-9C980598567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1217896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4024" r:id="rId1"/>
    <p:sldLayoutId id="2147484025" r:id="rId2"/>
    <p:sldLayoutId id="2147484026" r:id="rId3"/>
    <p:sldLayoutId id="2147484027" r:id="rId4"/>
    <p:sldLayoutId id="2147484028" r:id="rId5"/>
    <p:sldLayoutId id="2147484029" r:id="rId6"/>
    <p:sldLayoutId id="2147484030" r:id="rId7"/>
    <p:sldLayoutId id="2147484031" r:id="rId8"/>
    <p:sldLayoutId id="2147484032" r:id="rId9"/>
    <p:sldLayoutId id="2147484033" r:id="rId10"/>
    <p:sldLayoutId id="2147484034" r:id="rId11"/>
    <p:sldLayoutId id="2147484035" r:id="rId12"/>
    <p:sldLayoutId id="2147484036" r:id="rId13"/>
    <p:sldLayoutId id="2147484037" r:id="rId14"/>
    <p:sldLayoutId id="2147484038" r:id="rId15"/>
    <p:sldLayoutId id="2147484039" r:id="rId16"/>
    <p:sldLayoutId id="2147484040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 rot="21145443">
            <a:off x="-252427" y="141910"/>
            <a:ext cx="4077675" cy="2136860"/>
          </a:xfrm>
        </p:spPr>
        <p:txBody>
          <a:bodyPr>
            <a:normAutofit/>
          </a:bodyPr>
          <a:lstStyle/>
          <a:p>
            <a:r>
              <a:rPr lang="zh-TW" altLang="en-US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我喜歡玩水</a:t>
            </a:r>
            <a:endParaRPr lang="zh-TW" altLang="en-US" dirty="0">
              <a:solidFill>
                <a:schemeClr val="accent4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368636" y="3631474"/>
            <a:ext cx="2063932" cy="1828800"/>
          </a:xfrm>
        </p:spPr>
        <p:txBody>
          <a:bodyPr>
            <a:normAutofit/>
          </a:bodyPr>
          <a:lstStyle/>
          <a:p>
            <a:r>
              <a:rPr lang="zh-TW" altLang="en-US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今年暑假時</a:t>
            </a:r>
            <a:endParaRPr lang="en-US" altLang="zh-TW" dirty="0" smtClean="0">
              <a:solidFill>
                <a:schemeClr val="accent5">
                  <a:lumMod val="60000"/>
                  <a:lumOff val="40000"/>
                </a:schemeClr>
              </a:solidFill>
            </a:endParaRPr>
          </a:p>
          <a:p>
            <a:r>
              <a:rPr lang="zh-TW" altLang="en-US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我和家人去三峽</a:t>
            </a:r>
            <a:endParaRPr lang="en-US" altLang="zh-TW" dirty="0" smtClean="0">
              <a:solidFill>
                <a:schemeClr val="accent5">
                  <a:lumMod val="60000"/>
                  <a:lumOff val="40000"/>
                </a:schemeClr>
              </a:solidFill>
            </a:endParaRPr>
          </a:p>
          <a:p>
            <a:r>
              <a:rPr lang="zh-TW" altLang="en-US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玩水和烤肉</a:t>
            </a:r>
            <a:endParaRPr lang="en-US" altLang="zh-TW" dirty="0" smtClean="0">
              <a:solidFill>
                <a:schemeClr val="accent5">
                  <a:lumMod val="60000"/>
                  <a:lumOff val="40000"/>
                </a:schemeClr>
              </a:solidFill>
            </a:endParaRPr>
          </a:p>
          <a:p>
            <a:r>
              <a:rPr lang="zh-TW" altLang="en-US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可真好</a:t>
            </a:r>
            <a:r>
              <a:rPr lang="zh-TW" altLang="en-US" dirty="0">
                <a:solidFill>
                  <a:schemeClr val="accent5">
                    <a:lumMod val="60000"/>
                    <a:lumOff val="40000"/>
                  </a:schemeClr>
                </a:solidFill>
              </a:rPr>
              <a:t>玩</a:t>
            </a:r>
          </a:p>
        </p:txBody>
      </p:sp>
      <p:pic>
        <p:nvPicPr>
          <p:cNvPr id="6" name="圖片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76010" y="2833858"/>
            <a:ext cx="5004402" cy="3846258"/>
          </a:xfrm>
          <a:prstGeom prst="rect">
            <a:avLst/>
          </a:prstGeom>
        </p:spPr>
      </p:pic>
      <p:pic>
        <p:nvPicPr>
          <p:cNvPr id="10" name="圖片 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69823" y="2377440"/>
            <a:ext cx="2765229" cy="38754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243638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天體">
  <a:themeElements>
    <a:clrScheme name="天體">
      <a:dk1>
        <a:sysClr val="windowText" lastClr="000000"/>
      </a:dk1>
      <a:lt1>
        <a:sysClr val="window" lastClr="FFFFFF"/>
      </a:lt1>
      <a:dk2>
        <a:srgbClr val="18276C"/>
      </a:dk2>
      <a:lt2>
        <a:srgbClr val="EBEBEB"/>
      </a:lt2>
      <a:accent1>
        <a:srgbClr val="AC3EC1"/>
      </a:accent1>
      <a:accent2>
        <a:srgbClr val="477BD1"/>
      </a:accent2>
      <a:accent3>
        <a:srgbClr val="46B298"/>
      </a:accent3>
      <a:accent4>
        <a:srgbClr val="90BA4C"/>
      </a:accent4>
      <a:accent5>
        <a:srgbClr val="DD9D31"/>
      </a:accent5>
      <a:accent6>
        <a:srgbClr val="E25247"/>
      </a:accent6>
      <a:hlink>
        <a:srgbClr val="C573D2"/>
      </a:hlink>
      <a:folHlink>
        <a:srgbClr val="CCAEE8"/>
      </a:folHlink>
    </a:clrScheme>
    <a:fontScheme name="天體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天體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42E5908D-19A2-46FD-89FA-638B126129E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TM03457452[[fn=天體]]</Template>
  <TotalTime>44</TotalTime>
  <Words>19</Words>
  <Application>Microsoft Office PowerPoint</Application>
  <PresentationFormat>寬螢幕</PresentationFormat>
  <Paragraphs>5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新細明體</vt:lpstr>
      <vt:lpstr>Arial</vt:lpstr>
      <vt:lpstr>Calibri</vt:lpstr>
      <vt:lpstr>Calibri Light</vt:lpstr>
      <vt:lpstr>天體</vt:lpstr>
      <vt:lpstr>我喜歡玩水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我喜歡玩水</dc:title>
  <dc:creator>Windows 使用者</dc:creator>
  <cp:lastModifiedBy>Windows 使用者</cp:lastModifiedBy>
  <cp:revision>5</cp:revision>
  <dcterms:created xsi:type="dcterms:W3CDTF">2022-09-12T03:44:00Z</dcterms:created>
  <dcterms:modified xsi:type="dcterms:W3CDTF">2022-09-19T03:59:10Z</dcterms:modified>
</cp:coreProperties>
</file>