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1" d="100"/>
          <a:sy n="71" d="100"/>
        </p:scale>
        <p:origin x="134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0300-77D3-4068-919F-5CFB7AC96D2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E138-B695-49BD-8207-37FAF9B64E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3340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0300-77D3-4068-919F-5CFB7AC96D2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E138-B695-49BD-8207-37FAF9B64E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8646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0300-77D3-4068-919F-5CFB7AC96D2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E138-B695-49BD-8207-37FAF9B64EB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27821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0300-77D3-4068-919F-5CFB7AC96D2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E138-B695-49BD-8207-37FAF9B64E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58618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0300-77D3-4068-919F-5CFB7AC96D2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E138-B695-49BD-8207-37FAF9B64EB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13293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0300-77D3-4068-919F-5CFB7AC96D2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E138-B695-49BD-8207-37FAF9B64E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04162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0300-77D3-4068-919F-5CFB7AC96D2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E138-B695-49BD-8207-37FAF9B64E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85553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0300-77D3-4068-919F-5CFB7AC96D2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E138-B695-49BD-8207-37FAF9B64E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0710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0300-77D3-4068-919F-5CFB7AC96D2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E138-B695-49BD-8207-37FAF9B64E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294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0300-77D3-4068-919F-5CFB7AC96D2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E138-B695-49BD-8207-37FAF9B64E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8052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0300-77D3-4068-919F-5CFB7AC96D2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E138-B695-49BD-8207-37FAF9B64E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9065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0300-77D3-4068-919F-5CFB7AC96D2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E138-B695-49BD-8207-37FAF9B64E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2907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0300-77D3-4068-919F-5CFB7AC96D2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E138-B695-49BD-8207-37FAF9B64E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6029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0300-77D3-4068-919F-5CFB7AC96D2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E138-B695-49BD-8207-37FAF9B64E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7684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0300-77D3-4068-919F-5CFB7AC96D2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E138-B695-49BD-8207-37FAF9B64E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4288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0300-77D3-4068-919F-5CFB7AC96D2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E138-B695-49BD-8207-37FAF9B64E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7497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40300-77D3-4068-919F-5CFB7AC96D2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FA6E138-B695-49BD-8207-37FAF9B64E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0477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3570514" y="-1065144"/>
            <a:ext cx="11129554" cy="2130288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我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喜歡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跳</a:t>
            </a:r>
            <a:r>
              <a:rPr lang="zh-TW" altLang="en-US" dirty="0">
                <a:solidFill>
                  <a:schemeClr val="accent1">
                    <a:lumMod val="75000"/>
                  </a:schemeClr>
                </a:solidFill>
              </a:rPr>
              <a:t>繩</a:t>
            </a:r>
            <a:endParaRPr lang="zh-TW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0041" y="2030506"/>
            <a:ext cx="4811924" cy="2030506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在這個緩慢的暑假</a:t>
            </a:r>
            <a:endParaRPr lang="en-US" altLang="zh-TW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我把全部</a:t>
            </a:r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的招式都</a:t>
            </a:r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學會了</a:t>
            </a:r>
            <a:endParaRPr lang="zh-TW" alt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2883" y="1065144"/>
            <a:ext cx="3688729" cy="4730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530156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</TotalTime>
  <Words>17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Trebuchet MS</vt:lpstr>
      <vt:lpstr>Wingdings 3</vt:lpstr>
      <vt:lpstr>多面向</vt:lpstr>
      <vt:lpstr>我喜歡跳繩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我喜歡游泳</dc:title>
  <dc:creator>Windows 使用者</dc:creator>
  <cp:lastModifiedBy>Windows 使用者</cp:lastModifiedBy>
  <cp:revision>5</cp:revision>
  <dcterms:created xsi:type="dcterms:W3CDTF">2022-09-12T03:44:27Z</dcterms:created>
  <dcterms:modified xsi:type="dcterms:W3CDTF">2022-09-19T03:46:12Z</dcterms:modified>
</cp:coreProperties>
</file>