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816" r:id="rId2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24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87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48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9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97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04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68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39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681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8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435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3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602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54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54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909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76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62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49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91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74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6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44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0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60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27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3A2223-56DA-41BD-BC80-81AC727135DC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5FC01A-071C-47B7-9859-05D5EBAA5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91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25337" y="2372914"/>
            <a:ext cx="4354286" cy="103196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我喜歡運動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57751" y="3929959"/>
            <a:ext cx="4493623" cy="108185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每個假日爸媽都會帶我出去玩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都會帶不同的器材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每個都很好玩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88" y="781409"/>
            <a:ext cx="3438886" cy="42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87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TM02900688[[fn=面向]]</Template>
  <TotalTime>34</TotalTime>
  <Words>24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Garamond</vt:lpstr>
      <vt:lpstr>Wingdings 2</vt:lpstr>
      <vt:lpstr>HDOfficeLightV0</vt:lpstr>
      <vt:lpstr>有機</vt:lpstr>
      <vt:lpstr>我喜歡運動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我喜歡運動</dc:title>
  <dc:creator>Windows 使用者</dc:creator>
  <cp:lastModifiedBy>Windows 使用者</cp:lastModifiedBy>
  <cp:revision>6</cp:revision>
  <dcterms:created xsi:type="dcterms:W3CDTF">2022-09-12T03:44:24Z</dcterms:created>
  <dcterms:modified xsi:type="dcterms:W3CDTF">2022-09-19T03:46:10Z</dcterms:modified>
</cp:coreProperties>
</file>