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86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817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27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667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676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64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613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646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184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01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996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430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4004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3289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419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428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73483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7875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6524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7125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2066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42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8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2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80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5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92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03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46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BA445D6-BDB4-490D-92BF-E8DDACB6197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D63F11C-5766-43D0-8731-CB604ED00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80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4767" y="2272936"/>
            <a:ext cx="5159828" cy="101890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75000"/>
                  </a:schemeClr>
                </a:solidFill>
              </a:rPr>
              <a:t>我喜歡和姊姊玩</a:t>
            </a:r>
            <a:endParaRPr lang="zh-TW" alt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824" y="5159828"/>
            <a:ext cx="3918857" cy="122791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</a:rPr>
              <a:t>今年中秋節</a:t>
            </a:r>
            <a:endParaRPr lang="en-US" altLang="zh-TW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3">
                    <a:lumMod val="50000"/>
                  </a:schemeClr>
                </a:solidFill>
              </a:rPr>
              <a:t>我有和姊姊一起騎腳踏</a:t>
            </a:r>
            <a:r>
              <a:rPr lang="zh-TW" altLang="en-US" dirty="0">
                <a:solidFill>
                  <a:schemeClr val="accent3">
                    <a:lumMod val="50000"/>
                  </a:schemeClr>
                </a:solidFill>
              </a:rPr>
              <a:t>車</a:t>
            </a:r>
            <a:endParaRPr lang="en-US" altLang="zh-TW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3313">
            <a:off x="6923314" y="522513"/>
            <a:ext cx="3381553" cy="399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8052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TM02892315[[fn=絲縷]]</Template>
  <TotalTime>33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新細明體</vt:lpstr>
      <vt:lpstr>Arial</vt:lpstr>
      <vt:lpstr>Calibri</vt:lpstr>
      <vt:lpstr>Calibri Light</vt:lpstr>
      <vt:lpstr>Wingdings 2</vt:lpstr>
      <vt:lpstr>HDOfficeLightV0</vt:lpstr>
      <vt:lpstr>小水滴</vt:lpstr>
      <vt:lpstr>我喜歡和姊姊玩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我喜歡和姊姊玩</dc:title>
  <dc:creator>Windows 使用者</dc:creator>
  <cp:lastModifiedBy>Windows 使用者</cp:lastModifiedBy>
  <cp:revision>5</cp:revision>
  <dcterms:created xsi:type="dcterms:W3CDTF">2022-09-12T03:44:07Z</dcterms:created>
  <dcterms:modified xsi:type="dcterms:W3CDTF">2022-09-19T03:48:34Z</dcterms:modified>
</cp:coreProperties>
</file>