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132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32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45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75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78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913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062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43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00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512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75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2BC02-9CA5-4D82-91DA-B274F52DCEF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1462F-7575-4EC1-BEB6-39BDB1C44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7801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5577" y="862148"/>
            <a:ext cx="12192000" cy="451974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老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26271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70" y="-1021743"/>
            <a:ext cx="8356747" cy="5450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05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吃雞老玩家634殺 11111111111111111111111ｈＮ６５３　Ｋ，</dc:title>
  <dc:creator>Windows 使用者</dc:creator>
  <cp:lastModifiedBy>Windows 使用者</cp:lastModifiedBy>
  <cp:revision>5</cp:revision>
  <dcterms:created xsi:type="dcterms:W3CDTF">2022-09-12T03:45:48Z</dcterms:created>
  <dcterms:modified xsi:type="dcterms:W3CDTF">2022-09-19T03:46:18Z</dcterms:modified>
</cp:coreProperties>
</file>