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1100-1014-4B99-808E-6DC2C19BAA37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88E-4514-4A34-AE09-7732F1A068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352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1100-1014-4B99-808E-6DC2C19BAA37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88E-4514-4A34-AE09-7732F1A068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718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1100-1014-4B99-808E-6DC2C19BAA37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88E-4514-4A34-AE09-7732F1A068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2653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1100-1014-4B99-808E-6DC2C19BAA37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88E-4514-4A34-AE09-7732F1A068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6533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1100-1014-4B99-808E-6DC2C19BAA37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88E-4514-4A34-AE09-7732F1A068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04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1100-1014-4B99-808E-6DC2C19BAA37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88E-4514-4A34-AE09-7732F1A068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1911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1100-1014-4B99-808E-6DC2C19BAA37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88E-4514-4A34-AE09-7732F1A068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7617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1100-1014-4B99-808E-6DC2C19BAA37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88E-4514-4A34-AE09-7732F1A068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176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1100-1014-4B99-808E-6DC2C19BAA37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88E-4514-4A34-AE09-7732F1A068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634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1100-1014-4B99-808E-6DC2C19BAA37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88E-4514-4A34-AE09-7732F1A068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27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1100-1014-4B99-808E-6DC2C19BAA37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88E-4514-4A34-AE09-7732F1A068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7592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A1100-1014-4B99-808E-6DC2C19BAA37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4388E-4514-4A34-AE09-7732F1A068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021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吃機新手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5</a:t>
            </a:r>
            <a:r>
              <a:rPr lang="zh-TW" altLang="en-US" dirty="0" smtClean="0"/>
              <a:t>殺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6297609" y="-1734670"/>
            <a:ext cx="9144000" cy="6319836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弧形 3"/>
          <p:cNvSpPr/>
          <p:nvPr/>
        </p:nvSpPr>
        <p:spPr>
          <a:xfrm>
            <a:off x="-1783080" y="2743199"/>
            <a:ext cx="3566160" cy="9144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6" name="直線接點 5"/>
          <p:cNvCxnSpPr/>
          <p:nvPr/>
        </p:nvCxnSpPr>
        <p:spPr>
          <a:xfrm flipV="1">
            <a:off x="10872651" y="2651760"/>
            <a:ext cx="1410788" cy="209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橢圓 8"/>
          <p:cNvSpPr/>
          <p:nvPr/>
        </p:nvSpPr>
        <p:spPr>
          <a:xfrm>
            <a:off x="3644538" y="665163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>
            <a:off x="7328264" y="665163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 flipH="1">
            <a:off x="7653746" y="665163"/>
            <a:ext cx="26343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4098472" y="1076644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177629" y="4171714"/>
            <a:ext cx="11836741" cy="16498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0657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吃機新手 5殺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吃機新手 5殺</dc:title>
  <dc:creator>Windows 使用者</dc:creator>
  <cp:lastModifiedBy>Windows 使用者</cp:lastModifiedBy>
  <cp:revision>3</cp:revision>
  <dcterms:created xsi:type="dcterms:W3CDTF">2022-09-12T03:44:35Z</dcterms:created>
  <dcterms:modified xsi:type="dcterms:W3CDTF">2022-09-12T04:03:30Z</dcterms:modified>
</cp:coreProperties>
</file>