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498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68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45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256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6069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22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0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2871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749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6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27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64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80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4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66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83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93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61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1A6DD80-479E-4CCB-9EEE-66C16723B42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BA3CF9-D636-4CBA-BF91-BABD4AD8E6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2038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7530" y="1735212"/>
            <a:ext cx="4419601" cy="1384663"/>
          </a:xfrm>
        </p:spPr>
        <p:txBody>
          <a:bodyPr>
            <a:normAutofit/>
          </a:bodyPr>
          <a:lstStyle/>
          <a:p>
            <a:pPr algn="r"/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喜歡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打桌球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1645" y="4101738"/>
            <a:ext cx="4445725" cy="888274"/>
          </a:xfrm>
        </p:spPr>
        <p:txBody>
          <a:bodyPr/>
          <a:lstStyle/>
          <a:p>
            <a:r>
              <a:rPr lang="zh-TW" altLang="en-US" dirty="0" smtClean="0"/>
              <a:t>我星期四的</a:t>
            </a:r>
            <a:r>
              <a:rPr lang="zh-TW" altLang="en-US" dirty="0" smtClean="0"/>
              <a:t>四點十分都會</a:t>
            </a:r>
            <a:r>
              <a:rPr lang="zh-TW" altLang="en-US" dirty="0" smtClean="0"/>
              <a:t>去打桌球</a:t>
            </a:r>
            <a:endParaRPr lang="en-US" altLang="zh-TW" dirty="0" smtClean="0"/>
          </a:p>
          <a:p>
            <a:r>
              <a:rPr lang="zh-TW" altLang="en-US" dirty="0" smtClean="0"/>
              <a:t>教練教我很</a:t>
            </a:r>
            <a:r>
              <a:rPr lang="zh-TW" altLang="en-US" dirty="0"/>
              <a:t>多</a:t>
            </a:r>
          </a:p>
        </p:txBody>
      </p:sp>
    </p:spTree>
    <p:extLst>
      <p:ext uri="{BB962C8B-B14F-4D97-AF65-F5344CB8AC3E}">
        <p14:creationId xmlns:p14="http://schemas.microsoft.com/office/powerpoint/2010/main" val="376593055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我喜歡打桌球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我喜歡打桌球</dc:title>
  <dc:creator>Windows 使用者</dc:creator>
  <cp:lastModifiedBy>Windows 使用者</cp:lastModifiedBy>
  <cp:revision>5</cp:revision>
  <dcterms:created xsi:type="dcterms:W3CDTF">2022-09-12T03:44:10Z</dcterms:created>
  <dcterms:modified xsi:type="dcterms:W3CDTF">2022-09-19T03:45:57Z</dcterms:modified>
</cp:coreProperties>
</file>