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64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693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7258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8518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9965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202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0452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97345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524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9582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728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341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2229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6603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005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664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748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9F804-C886-4EDA-B499-9B384AB9BCE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B61EA-2391-4CEE-AD17-94A60D8D9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62502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78972" y="2573383"/>
            <a:ext cx="4027714" cy="84908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我喜歡跑步</a:t>
            </a:r>
            <a:endParaRPr lang="zh-TW" alt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10046" y="3422469"/>
            <a:ext cx="2982686" cy="809897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每天早上</a:t>
            </a:r>
            <a:r>
              <a:rPr lang="en-US" altLang="zh-TW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7</a:t>
            </a:r>
            <a:r>
              <a:rPr lang="zh-TW" alt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點</a:t>
            </a:r>
            <a:r>
              <a:rPr lang="en-US" altLang="zh-TW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30</a:t>
            </a:r>
            <a:r>
              <a:rPr lang="zh-TW" alt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教練</a:t>
            </a:r>
            <a:endParaRPr lang="en-US" altLang="zh-TW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就會教我跑步計巧</a:t>
            </a:r>
            <a:endParaRPr lang="en-US" altLang="zh-TW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1942" y="2272937"/>
            <a:ext cx="3633775" cy="2508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310680"/>
      </p:ext>
    </p:extLst>
  </p:cSld>
  <p:clrMapOvr>
    <a:masterClrMapping/>
  </p:clrMapOvr>
</p:sld>
</file>

<file path=ppt/theme/theme1.xml><?xml version="1.0" encoding="utf-8"?>
<a:theme xmlns:a="http://schemas.openxmlformats.org/drawingml/2006/main" name="柏林">
  <a:themeElements>
    <a:clrScheme name="柏林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柏林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柏林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TM04033917[[fn=柏林]]</Template>
  <TotalTime>33</TotalTime>
  <Words>16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Trebuchet MS</vt:lpstr>
      <vt:lpstr>柏林</vt:lpstr>
      <vt:lpstr>我喜歡跑步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我喜歡跑步</dc:title>
  <dc:creator>Windows 使用者</dc:creator>
  <cp:lastModifiedBy>Windows 使用者</cp:lastModifiedBy>
  <cp:revision>6</cp:revision>
  <dcterms:created xsi:type="dcterms:W3CDTF">2022-09-12T03:44:25Z</dcterms:created>
  <dcterms:modified xsi:type="dcterms:W3CDTF">2022-09-19T03:54:27Z</dcterms:modified>
</cp:coreProperties>
</file>