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082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3048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171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5440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9689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51878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146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4066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2452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4119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5368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0747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8383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3787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1575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7489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3335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F7706-C78A-48FE-8EF4-EAA7D20CD96F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04486-CB12-4FEE-B985-2E8D5AEA68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33462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92777" y="1807105"/>
            <a:ext cx="94488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33CCFF"/>
                </a:solidFill>
              </a:rPr>
              <a:t>我喜歡踢足球</a:t>
            </a:r>
            <a:endParaRPr lang="zh-TW" altLang="en-US" dirty="0">
              <a:solidFill>
                <a:srgbClr val="33CCFF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599" y="3632201"/>
            <a:ext cx="9731829" cy="99205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FF00"/>
                </a:solidFill>
              </a:rPr>
              <a:t>每天晚上</a:t>
            </a:r>
            <a:r>
              <a:rPr lang="en-US" altLang="zh-TW" dirty="0" smtClean="0">
                <a:solidFill>
                  <a:srgbClr val="00FF00"/>
                </a:solidFill>
              </a:rPr>
              <a:t>7</a:t>
            </a:r>
            <a:r>
              <a:rPr lang="zh-TW" altLang="en-US" dirty="0" smtClean="0">
                <a:solidFill>
                  <a:srgbClr val="00FF00"/>
                </a:solidFill>
              </a:rPr>
              <a:t>點到八點都要練球</a:t>
            </a:r>
            <a:endParaRPr lang="zh-TW" altLang="en-US" dirty="0">
              <a:solidFill>
                <a:srgbClr val="00FF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24513" y="2664823"/>
            <a:ext cx="1927457" cy="1464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840038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11</TotalTime>
  <Words>13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我喜歡踢足球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我喜歡踢足球</dc:title>
  <dc:creator>Windows 使用者</dc:creator>
  <cp:lastModifiedBy>Windows 使用者</cp:lastModifiedBy>
  <cp:revision>2</cp:revision>
  <dcterms:created xsi:type="dcterms:W3CDTF">2022-09-19T03:36:44Z</dcterms:created>
  <dcterms:modified xsi:type="dcterms:W3CDTF">2022-09-19T03:47:52Z</dcterms:modified>
</cp:coreProperties>
</file>