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63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823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409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2589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609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3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922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824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413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3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09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23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115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872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227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29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0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ECFE-3F43-440E-8B9B-578E9980A618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0E50-6162-495F-BD55-5AC688924C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739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31128" y="1384663"/>
            <a:ext cx="4934495" cy="134547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b="0" dirty="0" smtClean="0">
                <a:solidFill>
                  <a:srgbClr val="FFC000"/>
                </a:solidFill>
                <a:effectLst/>
              </a:rPr>
              <a:t>我喜歡踢足球</a:t>
            </a:r>
            <a:endParaRPr lang="zh-TW" altLang="en-US" b="0" dirty="0">
              <a:solidFill>
                <a:srgbClr val="FFC000"/>
              </a:solidFill>
              <a:effectLst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71109" y="2730137"/>
            <a:ext cx="5212080" cy="176348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昨天比賽爸爸媽媽來看我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我進了一球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rgbClr val="00B0F0"/>
                </a:solidFill>
              </a:rPr>
              <a:t>可是對手還是贏</a:t>
            </a:r>
            <a:r>
              <a:rPr lang="zh-TW" altLang="en-US" dirty="0" smtClean="0">
                <a:solidFill>
                  <a:srgbClr val="00B0F0"/>
                </a:solidFill>
              </a:rPr>
              <a:t>了˙</a:t>
            </a:r>
            <a:r>
              <a:rPr lang="en-US" altLang="zh-TW" dirty="0" smtClean="0">
                <a:solidFill>
                  <a:srgbClr val="00B0F0"/>
                </a:solidFill>
              </a:rPr>
              <a:t>v</a:t>
            </a:r>
            <a:r>
              <a:rPr lang="zh-TW" altLang="en-US" dirty="0" smtClean="0">
                <a:solidFill>
                  <a:srgbClr val="00B0F0"/>
                </a:solidFill>
              </a:rPr>
              <a:t>˙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endParaRPr lang="en-US" altLang="zh-TW" dirty="0" smtClean="0">
              <a:solidFill>
                <a:srgbClr val="00B0F0"/>
              </a:solidFill>
            </a:endParaRPr>
          </a:p>
          <a:p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929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TM04033921[[fn=大馬士革風]]</Template>
  <TotalTime>31</TotalTime>
  <Words>24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Rockwell</vt:lpstr>
      <vt:lpstr>新細明體</vt:lpstr>
      <vt:lpstr>Arial</vt:lpstr>
      <vt:lpstr>Bookman Old Style</vt:lpstr>
      <vt:lpstr>Damask</vt:lpstr>
      <vt:lpstr>我喜歡踢足球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我喜歡踢足球</dc:title>
  <dc:creator>Windows 使用者</dc:creator>
  <cp:lastModifiedBy>Windows 使用者</cp:lastModifiedBy>
  <cp:revision>5</cp:revision>
  <dcterms:created xsi:type="dcterms:W3CDTF">2022-09-12T03:44:23Z</dcterms:created>
  <dcterms:modified xsi:type="dcterms:W3CDTF">2022-09-19T03:45:59Z</dcterms:modified>
</cp:coreProperties>
</file>