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-918" y="-12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1C35438-7EE0-44CD-B645-5313EE3721C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CBC85907-E49A-44AC-AF5D-2823ABBDE2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00267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5438-7EE0-44CD-B645-5313EE3721C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5907-E49A-44AC-AF5D-2823ABBDE2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3015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5438-7EE0-44CD-B645-5313EE3721C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5907-E49A-44AC-AF5D-2823ABBDE2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9899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5438-7EE0-44CD-B645-5313EE3721C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5907-E49A-44AC-AF5D-2823ABBDE2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65699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5438-7EE0-44CD-B645-5313EE3721C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5907-E49A-44AC-AF5D-2823ABBDE2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3359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5438-7EE0-44CD-B645-5313EE3721C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5907-E49A-44AC-AF5D-2823ABBDE2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05343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5438-7EE0-44CD-B645-5313EE3721C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5907-E49A-44AC-AF5D-2823ABBDE2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9426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5438-7EE0-44CD-B645-5313EE3721C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5907-E49A-44AC-AF5D-2823ABBDE2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43280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5438-7EE0-44CD-B645-5313EE3721C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5907-E49A-44AC-AF5D-2823ABBDE2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6246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5438-7EE0-44CD-B645-5313EE3721C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5907-E49A-44AC-AF5D-2823ABBDE2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4573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5438-7EE0-44CD-B645-5313EE3721C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5907-E49A-44AC-AF5D-2823ABBDE2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645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5438-7EE0-44CD-B645-5313EE3721C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5907-E49A-44AC-AF5D-2823ABBDE2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5551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5438-7EE0-44CD-B645-5313EE3721C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5907-E49A-44AC-AF5D-2823ABBDE2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0392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5438-7EE0-44CD-B645-5313EE3721C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5907-E49A-44AC-AF5D-2823ABBDE2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8803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5438-7EE0-44CD-B645-5313EE3721C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5907-E49A-44AC-AF5D-2823ABBDE2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6781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5438-7EE0-44CD-B645-5313EE3721C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5907-E49A-44AC-AF5D-2823ABBDE2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0707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5438-7EE0-44CD-B645-5313EE3721C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5907-E49A-44AC-AF5D-2823ABBDE2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7322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1C35438-7EE0-44CD-B645-5313EE3721C4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BC85907-E49A-44AC-AF5D-2823ABBDE2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332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  <p:sldLayoutId id="214748383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042954" y="2129245"/>
            <a:ext cx="5329646" cy="915749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92D050"/>
                </a:solidFill>
              </a:rPr>
              <a:t>我喜歡玩傳說對決</a:t>
            </a:r>
            <a:endParaRPr lang="zh-TW" altLang="en-US" dirty="0">
              <a:solidFill>
                <a:srgbClr val="92D05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924697" y="3332380"/>
            <a:ext cx="3566160" cy="2467530"/>
          </a:xfrm>
        </p:spPr>
        <p:txBody>
          <a:bodyPr>
            <a:normAutofit fontScale="25000" lnSpcReduction="20000"/>
          </a:bodyPr>
          <a:lstStyle/>
          <a:p>
            <a:r>
              <a:rPr lang="zh-TW" altLang="en-US" sz="16000" dirty="0" smtClean="0">
                <a:solidFill>
                  <a:srgbClr val="FF0000"/>
                </a:solidFill>
              </a:rPr>
              <a:t>昨天我自己玩</a:t>
            </a:r>
            <a:endParaRPr lang="en-US" altLang="zh-TW" sz="16000" dirty="0" smtClean="0">
              <a:solidFill>
                <a:srgbClr val="FF0000"/>
              </a:solidFill>
            </a:endParaRPr>
          </a:p>
          <a:p>
            <a:r>
              <a:rPr lang="zh-TW" altLang="en-US" sz="16000" dirty="0" smtClean="0">
                <a:solidFill>
                  <a:srgbClr val="FFFF00"/>
                </a:solidFill>
              </a:rPr>
              <a:t>傳說我用法師</a:t>
            </a:r>
            <a:endParaRPr lang="en-US" altLang="zh-TW" sz="16000" dirty="0" smtClean="0">
              <a:solidFill>
                <a:srgbClr val="FFFF00"/>
              </a:solidFill>
            </a:endParaRPr>
          </a:p>
          <a:p>
            <a:r>
              <a:rPr lang="zh-TW" altLang="en-US" sz="20300" dirty="0" smtClean="0">
                <a:solidFill>
                  <a:srgbClr val="00B0F0"/>
                </a:solidFill>
              </a:rPr>
              <a:t>最後我們輸</a:t>
            </a:r>
            <a:r>
              <a:rPr lang="zh-TW" altLang="en-US" sz="17600" dirty="0" smtClean="0">
                <a:solidFill>
                  <a:srgbClr val="00B0F0"/>
                </a:solidFill>
              </a:rPr>
              <a:t>了</a:t>
            </a:r>
            <a:r>
              <a:rPr lang="en-US" altLang="zh-TW" sz="17600" dirty="0" smtClean="0">
                <a:solidFill>
                  <a:srgbClr val="00B0F0"/>
                </a:solidFill>
              </a:rPr>
              <a:t>!!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2241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34</TotalTime>
  <Words>19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我喜歡玩傳說對決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我喜歡玩傳說對決</dc:title>
  <dc:creator>Windows 使用者</dc:creator>
  <cp:lastModifiedBy>Windows 使用者</cp:lastModifiedBy>
  <cp:revision>7</cp:revision>
  <dcterms:created xsi:type="dcterms:W3CDTF">2022-09-12T03:44:19Z</dcterms:created>
  <dcterms:modified xsi:type="dcterms:W3CDTF">2022-09-19T03:48:36Z</dcterms:modified>
</cp:coreProperties>
</file>