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457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012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4032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03901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89528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0161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2545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1511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5879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3437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0906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74835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58380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1645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9504DE53-300F-4D67-999E-BB230E41B39A}" type="datetimeFigureOut">
              <a:rPr lang="zh-TW" altLang="en-US" smtClean="0"/>
              <a:t>2022/9/19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B333A3CB-4935-451C-9E21-CB08F1CC123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387886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我喜歡玩水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1028513"/>
          </a:xfrm>
        </p:spPr>
        <p:txBody>
          <a:bodyPr>
            <a:normAutofit/>
          </a:bodyPr>
          <a:lstStyle/>
          <a:p>
            <a:r>
              <a:rPr lang="zh-TW" altLang="en-US" dirty="0" smtClean="0">
                <a:solidFill>
                  <a:srgbClr val="00B0F0"/>
                </a:solidFill>
              </a:rPr>
              <a:t>因為夏天的時候很熱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進入游泳池的時候很涼快</a:t>
            </a:r>
            <a:endParaRPr lang="en-US" altLang="zh-TW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altLang="zh-TW" dirty="0" smtClean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endParaRPr lang="en-US" altLang="zh-TW" dirty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04064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31</TotalTime>
  <Words>16</Words>
  <Application>Microsoft Office PowerPoint</Application>
  <PresentationFormat>寬螢幕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Century Gothic</vt:lpstr>
      <vt:lpstr>Wingdings 2</vt:lpstr>
      <vt:lpstr>至理名言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6</cp:revision>
  <dcterms:created xsi:type="dcterms:W3CDTF">2022-09-12T03:44:16Z</dcterms:created>
  <dcterms:modified xsi:type="dcterms:W3CDTF">2022-09-19T03:48:34Z</dcterms:modified>
</cp:coreProperties>
</file>