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2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41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27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6673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845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448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36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751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08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03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28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90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825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47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83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72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543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375F9F4-9777-4BC7-9500-7D81B251E703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34A914F-7EE9-495C-9D05-2F6C0D98C7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443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06139" y="1329098"/>
            <a:ext cx="8051074" cy="162954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</a:rPr>
              <a:t>我喜歡玩電動</a:t>
            </a:r>
            <a:endParaRPr lang="zh-TW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24151" y="2958644"/>
            <a:ext cx="7633062" cy="145650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25000"/>
                    <a:lumOff val="75000"/>
                  </a:schemeClr>
                </a:solidFill>
              </a:rPr>
              <a:t>我無聊的時候可以玩電動消耗時間</a:t>
            </a:r>
            <a:endParaRPr lang="en-US" altLang="zh-TW" dirty="0" smtClean="0">
              <a:solidFill>
                <a:schemeClr val="accent1">
                  <a:lumMod val="25000"/>
                  <a:lumOff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25000"/>
                    <a:lumOff val="75000"/>
                  </a:schemeClr>
                </a:solidFill>
              </a:rPr>
              <a:t>然後很好玩不過會</a:t>
            </a:r>
            <a:r>
              <a:rPr lang="zh-TW" altLang="en-US" dirty="0">
                <a:solidFill>
                  <a:schemeClr val="accent1">
                    <a:lumMod val="25000"/>
                    <a:lumOff val="75000"/>
                  </a:schemeClr>
                </a:solidFill>
              </a:rPr>
              <a:t>靚</a:t>
            </a:r>
            <a:r>
              <a:rPr lang="zh-TW" altLang="en-US" dirty="0" smtClean="0">
                <a:solidFill>
                  <a:schemeClr val="accent1">
                    <a:lumMod val="25000"/>
                    <a:lumOff val="75000"/>
                  </a:schemeClr>
                </a:solidFill>
              </a:rPr>
              <a:t>視</a:t>
            </a:r>
            <a:endParaRPr lang="zh-TW" altLang="en-US" dirty="0">
              <a:solidFill>
                <a:schemeClr val="accent1">
                  <a:lumMod val="25000"/>
                  <a:lumOff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624" y="431074"/>
            <a:ext cx="3551115" cy="224681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854" y="3240079"/>
            <a:ext cx="3234146" cy="235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216516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</TotalTime>
  <Words>20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我喜歡玩電動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我喜歡玩電動</dc:title>
  <dc:creator>Windows 使用者</dc:creator>
  <cp:lastModifiedBy>Windows 使用者</cp:lastModifiedBy>
  <cp:revision>5</cp:revision>
  <dcterms:created xsi:type="dcterms:W3CDTF">2022-09-12T03:44:37Z</dcterms:created>
  <dcterms:modified xsi:type="dcterms:W3CDTF">2022-09-19T03:46:17Z</dcterms:modified>
</cp:coreProperties>
</file>