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02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94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634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2350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911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4710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82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052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02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87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77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78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88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345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68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85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10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DB40F-9FFA-472F-BFEA-2F93F019D10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44435-54D1-4FEA-BC52-C4D4FCC020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6919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0160" y="1672776"/>
            <a:ext cx="94488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我喜</a:t>
            </a:r>
            <a:r>
              <a:rPr lang="zh-TW" altLang="en-US" dirty="0" smtClean="0">
                <a:solidFill>
                  <a:srgbClr val="0070C0"/>
                </a:solidFill>
              </a:rPr>
              <a:t>歡奧</a:t>
            </a:r>
            <a:r>
              <a:rPr lang="zh-TW" altLang="en-US" dirty="0" smtClean="0">
                <a:solidFill>
                  <a:srgbClr val="FF0000"/>
                </a:solidFill>
              </a:rPr>
              <a:t>特曼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0160" y="3709850"/>
            <a:ext cx="9540240" cy="660401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因</a:t>
            </a:r>
            <a:r>
              <a:rPr lang="zh-TW" altLang="en-US" dirty="0" smtClean="0">
                <a:solidFill>
                  <a:srgbClr val="FFFF00"/>
                </a:solidFill>
              </a:rPr>
              <a:t>為我</a:t>
            </a:r>
            <a:r>
              <a:rPr lang="zh-TW" altLang="en-US" dirty="0" smtClean="0">
                <a:solidFill>
                  <a:srgbClr val="00B0F0"/>
                </a:solidFill>
              </a:rPr>
              <a:t>害怕的時候可以喊出這個 </a:t>
            </a:r>
            <a:r>
              <a:rPr lang="zh-TW" altLang="en-US" dirty="0" smtClean="0"/>
              <a:t>名</a:t>
            </a:r>
            <a:r>
              <a:rPr lang="zh-TW" altLang="en-US" dirty="0" smtClean="0">
                <a:solidFill>
                  <a:srgbClr val="0070C0"/>
                </a:solidFill>
              </a:rPr>
              <a:t>子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zh-TW" altLang="en-US" dirty="0" smtClean="0">
                <a:solidFill>
                  <a:srgbClr val="0070C0"/>
                </a:solidFill>
              </a:rPr>
              <a:t>可</a:t>
            </a:r>
            <a:r>
              <a:rPr lang="zh-TW" altLang="en-US" dirty="0" smtClean="0">
                <a:solidFill>
                  <a:srgbClr val="FFFF00"/>
                </a:solidFill>
              </a:rPr>
              <a:t>以讓我</a:t>
            </a:r>
            <a:r>
              <a:rPr lang="zh-TW" altLang="en-US" dirty="0" smtClean="0"/>
              <a:t>有安全感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793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29</TotalTime>
  <Words>21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我喜歡奧特曼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我喜歡奧特曼</dc:title>
  <dc:creator>Windows 使用者</dc:creator>
  <cp:lastModifiedBy>Windows 使用者</cp:lastModifiedBy>
  <cp:revision>4</cp:revision>
  <dcterms:created xsi:type="dcterms:W3CDTF">2022-09-12T03:44:35Z</dcterms:created>
  <dcterms:modified xsi:type="dcterms:W3CDTF">2022-09-19T03:48:54Z</dcterms:modified>
</cp:coreProperties>
</file>