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1716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0310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7839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1749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018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0564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11997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49574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7717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393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00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0784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6953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8925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7272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67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7352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9A4B8-148E-43BF-AF6E-769B36375D3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EBB59-E1E1-4FFF-A517-79809FC30EC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92532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10550" y="851167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我</a:t>
            </a:r>
            <a:r>
              <a:rPr lang="zh-TW" altLang="en-US" dirty="0" smtClean="0">
                <a:solidFill>
                  <a:srgbClr val="FFC000"/>
                </a:solidFill>
              </a:rPr>
              <a:t>喜</a:t>
            </a:r>
            <a:r>
              <a:rPr lang="zh-TW" altLang="en-US" dirty="0" smtClean="0">
                <a:solidFill>
                  <a:srgbClr val="FFFF00"/>
                </a:solidFill>
              </a:rPr>
              <a:t>歡</a:t>
            </a:r>
            <a:r>
              <a:rPr lang="zh-TW" alt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打</a:t>
            </a:r>
            <a:r>
              <a:rPr lang="zh-TW" altLang="en-US" dirty="0" smtClean="0">
                <a:solidFill>
                  <a:srgbClr val="00B0F0"/>
                </a:solidFill>
              </a:rPr>
              <a:t>手</a:t>
            </a:r>
            <a:r>
              <a:rPr lang="zh-TW" altLang="en-US" dirty="0">
                <a:solidFill>
                  <a:srgbClr val="7030A0"/>
                </a:solidFill>
              </a:rPr>
              <a:t>機</a:t>
            </a:r>
            <a:endParaRPr lang="zh-TW" altLang="en-US" dirty="0">
              <a:solidFill>
                <a:srgbClr val="7030A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18412"/>
            <a:ext cx="9144000" cy="1639388"/>
          </a:xfrm>
        </p:spPr>
        <p:txBody>
          <a:bodyPr/>
          <a:lstStyle/>
          <a:p>
            <a:r>
              <a:rPr lang="zh-TW" altLang="en-US" dirty="0" smtClean="0"/>
              <a:t>電動可以讓我開心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047" y="594115"/>
            <a:ext cx="1138961" cy="192839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766639">
            <a:off x="7369301" y="1552510"/>
            <a:ext cx="1754778" cy="194000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27931">
            <a:off x="6439165" y="2863461"/>
            <a:ext cx="1593431" cy="1953038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64153">
            <a:off x="5858362" y="3291814"/>
            <a:ext cx="1657975" cy="2078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5529759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33</TotalTime>
  <Words>9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我喜歡打手機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我喜歡打電動</dc:title>
  <dc:creator>Windows 使用者</dc:creator>
  <cp:lastModifiedBy>Windows 使用者</cp:lastModifiedBy>
  <cp:revision>6</cp:revision>
  <dcterms:created xsi:type="dcterms:W3CDTF">2022-09-12T03:44:16Z</dcterms:created>
  <dcterms:modified xsi:type="dcterms:W3CDTF">2022-09-19T03:48:55Z</dcterms:modified>
</cp:coreProperties>
</file>