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284EEDED-7BA4-4186-808B-B8247A83956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440639E8-4075-4B2F-9487-84CC33893E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552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EEDED-7BA4-4186-808B-B8247A83956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639E8-4075-4B2F-9487-84CC33893E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942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84EEDED-7BA4-4186-808B-B8247A83956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40639E8-4075-4B2F-9487-84CC33893E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22895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84EEDED-7BA4-4186-808B-B8247A83956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40639E8-4075-4B2F-9487-84CC33893ED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786655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84EEDED-7BA4-4186-808B-B8247A83956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40639E8-4075-4B2F-9487-84CC33893E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70097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EEDED-7BA4-4186-808B-B8247A83956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639E8-4075-4B2F-9487-84CC33893E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49863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EEDED-7BA4-4186-808B-B8247A83956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639E8-4075-4B2F-9487-84CC33893E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9441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EEDED-7BA4-4186-808B-B8247A83956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639E8-4075-4B2F-9487-84CC33893E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44976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84EEDED-7BA4-4186-808B-B8247A83956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40639E8-4075-4B2F-9487-84CC33893E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2235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EEDED-7BA4-4186-808B-B8247A83956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639E8-4075-4B2F-9487-84CC33893E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6351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84EEDED-7BA4-4186-808B-B8247A83956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40639E8-4075-4B2F-9487-84CC33893E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6989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EEDED-7BA4-4186-808B-B8247A83956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639E8-4075-4B2F-9487-84CC33893E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7063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EEDED-7BA4-4186-808B-B8247A83956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639E8-4075-4B2F-9487-84CC33893E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7739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EEDED-7BA4-4186-808B-B8247A83956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639E8-4075-4B2F-9487-84CC33893E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268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EEDED-7BA4-4186-808B-B8247A83956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639E8-4075-4B2F-9487-84CC33893E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2620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EEDED-7BA4-4186-808B-B8247A83956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639E8-4075-4B2F-9487-84CC33893E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125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EEDED-7BA4-4186-808B-B8247A83956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639E8-4075-4B2F-9487-84CC33893E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1342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4EEDED-7BA4-4186-808B-B8247A83956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0639E8-4075-4B2F-9487-84CC33893E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09494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6" r:id="rId13"/>
    <p:sldLayoutId id="2147483737" r:id="rId14"/>
    <p:sldLayoutId id="2147483738" r:id="rId15"/>
    <p:sldLayoutId id="2147483739" r:id="rId16"/>
    <p:sldLayoutId id="2147483740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0" y="1385394"/>
            <a:ext cx="9448800" cy="1825096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我</a:t>
            </a:r>
            <a:r>
              <a:rPr lang="zh-TW" altLang="en-US" dirty="0" smtClean="0">
                <a:solidFill>
                  <a:schemeClr val="accent2"/>
                </a:solidFill>
              </a:rPr>
              <a:t>喜</a:t>
            </a:r>
            <a:r>
              <a:rPr lang="zh-TW" altLang="en-US" dirty="0" smtClean="0">
                <a:solidFill>
                  <a:schemeClr val="accent3"/>
                </a:solidFill>
              </a:rPr>
              <a:t>歡</a:t>
            </a:r>
            <a:r>
              <a:rPr lang="zh-TW" altLang="en-US" dirty="0" smtClean="0">
                <a:solidFill>
                  <a:schemeClr val="accent6"/>
                </a:solidFill>
              </a:rPr>
              <a:t>打</a:t>
            </a:r>
            <a:r>
              <a:rPr lang="zh-TW" altLang="en-US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電</a:t>
            </a:r>
            <a:r>
              <a:rPr lang="zh-TW" altLang="en-US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腦</a:t>
            </a:r>
            <a:endParaRPr lang="zh-TW" altLang="en-US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dirty="0" smtClean="0"/>
              <a:t>因為打電腦時</a:t>
            </a:r>
            <a:endParaRPr lang="en-US" altLang="zh-TW" dirty="0" smtClean="0"/>
          </a:p>
          <a:p>
            <a:r>
              <a:rPr lang="zh-TW" altLang="en-US" dirty="0" smtClean="0"/>
              <a:t>可以讓我帶來很多樂趣</a:t>
            </a:r>
            <a:endParaRPr lang="en-US" altLang="zh-TW" dirty="0" smtClean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5508" y="358570"/>
            <a:ext cx="1541417" cy="2749492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4169" y="2981111"/>
            <a:ext cx="2350905" cy="2599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6356268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35</TotalTime>
  <Words>14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Arial</vt:lpstr>
      <vt:lpstr>Century Gothic</vt:lpstr>
      <vt:lpstr>飛機雲</vt:lpstr>
      <vt:lpstr>我喜歡打電腦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我喜歡打電腦</dc:title>
  <dc:creator>Windows 使用者</dc:creator>
  <cp:lastModifiedBy>Windows 使用者</cp:lastModifiedBy>
  <cp:revision>7</cp:revision>
  <dcterms:created xsi:type="dcterms:W3CDTF">2022-09-12T03:44:04Z</dcterms:created>
  <dcterms:modified xsi:type="dcterms:W3CDTF">2022-09-19T03:48:46Z</dcterms:modified>
</cp:coreProperties>
</file>