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A4B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119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9388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348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6751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150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5747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92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3282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491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072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88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72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253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762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275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6038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1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278CB-CC75-498E-BE76-CFD22759CD7E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89E3A-B42A-4E0F-9573-EC5CC35176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733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33084" y="796835"/>
            <a:ext cx="4074986" cy="200582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A4BF01"/>
                </a:solidFill>
              </a:rPr>
              <a:t>我喜歡玩</a:t>
            </a:r>
            <a:r>
              <a:rPr lang="zh-TW" altLang="en-US" dirty="0" smtClean="0">
                <a:solidFill>
                  <a:srgbClr val="FF0000"/>
                </a:solidFill>
              </a:rPr>
              <a:t>麥塊</a:t>
            </a:r>
            <a:r>
              <a:rPr lang="en-US" altLang="zh-TW" dirty="0">
                <a:solidFill>
                  <a:srgbClr val="FF0000"/>
                </a:solidFill>
              </a:rPr>
              <a:t/>
            </a:r>
            <a:br>
              <a:rPr lang="en-US" altLang="zh-TW" dirty="0">
                <a:solidFill>
                  <a:srgbClr val="FF0000"/>
                </a:solidFill>
              </a:rPr>
            </a:b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74746" y="2434780"/>
            <a:ext cx="3395717" cy="1929699"/>
          </a:xfrm>
        </p:spPr>
        <p:txBody>
          <a:bodyPr>
            <a:noAutofit/>
          </a:bodyPr>
          <a:lstStyle/>
          <a:p>
            <a:r>
              <a:rPr lang="zh-TW" altLang="en-US" sz="1400" dirty="0" smtClean="0">
                <a:solidFill>
                  <a:srgbClr val="FF0000"/>
                </a:solidFill>
              </a:rPr>
              <a:t> 麥塊</a:t>
            </a:r>
            <a:r>
              <a:rPr lang="zh-TW" altLang="en-US" sz="1400" dirty="0" smtClean="0"/>
              <a:t>是一個沒有</a:t>
            </a:r>
            <a:r>
              <a:rPr lang="zh-TW" altLang="en-US" sz="1400" dirty="0" smtClean="0">
                <a:solidFill>
                  <a:schemeClr val="accent4"/>
                </a:solidFill>
              </a:rPr>
              <a:t>主要目標</a:t>
            </a:r>
            <a:r>
              <a:rPr lang="zh-TW" altLang="en-US" sz="1400" dirty="0" smtClean="0"/>
              <a:t>的遊戲</a:t>
            </a:r>
            <a:endParaRPr lang="en-US" altLang="zh-TW" sz="1400" dirty="0" smtClean="0"/>
          </a:p>
          <a:p>
            <a:r>
              <a:rPr lang="zh-TW" altLang="en-US" sz="1400" dirty="0" smtClean="0"/>
              <a:t>       可以在裡面自由創造</a:t>
            </a:r>
            <a:endParaRPr lang="en-US" altLang="zh-TW" sz="1400" dirty="0" smtClean="0"/>
          </a:p>
          <a:p>
            <a:r>
              <a:rPr lang="zh-TW" altLang="en-US" sz="1400" dirty="0" smtClean="0">
                <a:solidFill>
                  <a:srgbClr val="FF0000"/>
                </a:solidFill>
              </a:rPr>
              <a:t>             裡面只有</a:t>
            </a:r>
            <a:r>
              <a:rPr lang="zh-TW" altLang="en-US" sz="1400" dirty="0">
                <a:solidFill>
                  <a:srgbClr val="99FF66"/>
                </a:solidFill>
              </a:rPr>
              <a:t>方塊</a:t>
            </a:r>
            <a:endParaRPr lang="en-US" altLang="zh-TW" sz="1400" dirty="0" smtClean="0">
              <a:solidFill>
                <a:srgbClr val="99FF66"/>
              </a:solidFill>
            </a:endParaRPr>
          </a:p>
          <a:p>
            <a:r>
              <a:rPr lang="zh-TW" altLang="en-US" sz="4400" dirty="0" smtClean="0">
                <a:solidFill>
                  <a:srgbClr val="FF0000"/>
                </a:solidFill>
              </a:rPr>
              <a:t>  很好玩</a:t>
            </a:r>
            <a:endParaRPr lang="en-US" altLang="zh-TW" sz="4400" dirty="0" smtClean="0">
              <a:solidFill>
                <a:srgbClr val="FF0000"/>
              </a:solidFill>
            </a:endParaRPr>
          </a:p>
          <a:p>
            <a:r>
              <a:rPr lang="zh-TW" altLang="en-US" sz="4400" dirty="0" smtClean="0">
                <a:solidFill>
                  <a:srgbClr val="FFFF00"/>
                </a:solidFill>
              </a:rPr>
              <a:t>    </a:t>
            </a:r>
            <a:r>
              <a:rPr lang="en-US" altLang="zh-TW" sz="4400" dirty="0" smtClean="0">
                <a:solidFill>
                  <a:srgbClr val="FFFF00"/>
                </a:solidFill>
              </a:rPr>
              <a:t>!!!!!</a:t>
            </a:r>
            <a:endParaRPr lang="zh-TW" altLang="en-US" sz="4400" dirty="0">
              <a:solidFill>
                <a:srgbClr val="FFFF00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6187" y="1636781"/>
            <a:ext cx="3408155" cy="3611874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033084" y="2075373"/>
            <a:ext cx="3879042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7322604" y="332903"/>
            <a:ext cx="1998617" cy="10450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0000"/>
                </a:solidFill>
              </a:rPr>
              <a:t>吳上善</a:t>
            </a:r>
            <a:r>
              <a:rPr lang="en-US" altLang="zh-TW" sz="2800" dirty="0" smtClean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zh-TW" altLang="en-US" sz="2800" dirty="0" smtClean="0">
                <a:solidFill>
                  <a:schemeClr val="bg1"/>
                </a:solidFill>
              </a:rPr>
              <a:t>好好玩</a:t>
            </a:r>
            <a:endParaRPr lang="en-US" altLang="zh-TW" sz="2800" dirty="0">
              <a:solidFill>
                <a:schemeClr val="bg1"/>
              </a:solidFill>
            </a:endParaRPr>
          </a:p>
          <a:p>
            <a:pPr algn="ctr"/>
            <a:r>
              <a:rPr lang="en-US" altLang="zh-TW" sz="2000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!!!!</a:t>
            </a:r>
          </a:p>
        </p:txBody>
      </p:sp>
      <p:sp>
        <p:nvSpPr>
          <p:cNvPr id="8" name="等腰三角形 7"/>
          <p:cNvSpPr/>
          <p:nvPr/>
        </p:nvSpPr>
        <p:spPr>
          <a:xfrm rot="8463557">
            <a:off x="9099778" y="1103933"/>
            <a:ext cx="442885" cy="6894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802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電路</Template>
  <TotalTime>39</TotalTime>
  <Words>38</Words>
  <Application>Microsoft Office PowerPoint</Application>
  <PresentationFormat>寬螢幕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新細明體</vt:lpstr>
      <vt:lpstr>Arial</vt:lpstr>
      <vt:lpstr>Trebuchet MS</vt:lpstr>
      <vt:lpstr>電路</vt:lpstr>
      <vt:lpstr>我喜歡玩麥塊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我喜歡玩麥塊</dc:title>
  <dc:creator>Windows 使用者</dc:creator>
  <cp:lastModifiedBy>Windows 使用者</cp:lastModifiedBy>
  <cp:revision>7</cp:revision>
  <dcterms:created xsi:type="dcterms:W3CDTF">2022-09-12T03:43:57Z</dcterms:created>
  <dcterms:modified xsi:type="dcterms:W3CDTF">2022-09-19T04:00:09Z</dcterms:modified>
</cp:coreProperties>
</file>