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AF606853-7671-496A-8E4F-DF71F8EC918B}" styleName="深色樣式 1 - 輔色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中等深淺樣式 1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FFE4C3-99DB-43B8-A5D8-FDD70975166E}" type="doc">
      <dgm:prSet loTypeId="urn:microsoft.com/office/officeart/2005/8/layout/process5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979D7AA4-214F-4271-AE58-323E6B6CF47B}">
      <dgm:prSet phldrT="[文字]"/>
      <dgm:spPr/>
      <dgm:t>
        <a:bodyPr/>
        <a:lstStyle/>
        <a:p>
          <a:r>
            <a:rPr lang="zh-TW" altLang="en-US" dirty="0" smtClean="0"/>
            <a:t>碰碰船</a:t>
          </a:r>
          <a:endParaRPr lang="zh-TW" altLang="en-US" dirty="0"/>
        </a:p>
      </dgm:t>
    </dgm:pt>
    <dgm:pt modelId="{775738FB-9F89-4763-AB14-F56BB0933BBE}" type="parTrans" cxnId="{E2F9C02C-622A-40F1-976D-241BE6BE1738}">
      <dgm:prSet/>
      <dgm:spPr/>
      <dgm:t>
        <a:bodyPr/>
        <a:lstStyle/>
        <a:p>
          <a:endParaRPr lang="zh-TW" altLang="en-US"/>
        </a:p>
      </dgm:t>
    </dgm:pt>
    <dgm:pt modelId="{71BFF542-7A23-4C5E-9F4E-6E2B5F8D27A1}" type="sibTrans" cxnId="{E2F9C02C-622A-40F1-976D-241BE6BE1738}">
      <dgm:prSet/>
      <dgm:spPr/>
      <dgm:t>
        <a:bodyPr/>
        <a:lstStyle/>
        <a:p>
          <a:endParaRPr lang="zh-TW" altLang="en-US"/>
        </a:p>
      </dgm:t>
    </dgm:pt>
    <dgm:pt modelId="{287EFC60-14A9-4818-9DC8-8BDC6084DFF9}">
      <dgm:prSet phldrT="[文字]"/>
      <dgm:spPr/>
      <dgm:t>
        <a:bodyPr/>
        <a:lstStyle/>
        <a:p>
          <a:r>
            <a:rPr lang="zh-TW" altLang="en-US" dirty="0" smtClean="0"/>
            <a:t>水樂園</a:t>
          </a:r>
          <a:endParaRPr lang="zh-TW" altLang="en-US" dirty="0"/>
        </a:p>
      </dgm:t>
    </dgm:pt>
    <dgm:pt modelId="{4244891C-137B-48A3-916F-B03517E85FB8}" type="parTrans" cxnId="{128D69A0-BD5A-4518-B229-19BFCACEFEA7}">
      <dgm:prSet/>
      <dgm:spPr/>
      <dgm:t>
        <a:bodyPr/>
        <a:lstStyle/>
        <a:p>
          <a:endParaRPr lang="zh-TW" altLang="en-US"/>
        </a:p>
      </dgm:t>
    </dgm:pt>
    <dgm:pt modelId="{19227ACF-E9EC-4964-BDB2-0CF337B940C9}" type="sibTrans" cxnId="{128D69A0-BD5A-4518-B229-19BFCACEFEA7}">
      <dgm:prSet/>
      <dgm:spPr/>
      <dgm:t>
        <a:bodyPr/>
        <a:lstStyle/>
        <a:p>
          <a:endParaRPr lang="zh-TW" altLang="en-US"/>
        </a:p>
      </dgm:t>
    </dgm:pt>
    <dgm:pt modelId="{8475F4DF-6F7F-4B60-BA6B-F501CFE4535D}">
      <dgm:prSet phldrT="[文字]"/>
      <dgm:spPr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lumMod val="40000"/>
                <a:lumOff val="60000"/>
              </a:schemeClr>
            </a:gs>
            <a:gs pos="100000">
              <a:srgbClr val="FF0000"/>
            </a:gs>
          </a:gsLst>
        </a:gra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1CAD9F51-4414-48C8-8235-920EA7129905}" type="parTrans" cxnId="{F4B64285-9C74-417F-8FE2-51C4EEDAF3A2}">
      <dgm:prSet/>
      <dgm:spPr/>
      <dgm:t>
        <a:bodyPr/>
        <a:lstStyle/>
        <a:p>
          <a:endParaRPr lang="zh-TW" altLang="en-US"/>
        </a:p>
      </dgm:t>
    </dgm:pt>
    <dgm:pt modelId="{E3B76C4C-821D-42F9-9646-AB99DCC3AB7C}" type="sibTrans" cxnId="{F4B64285-9C74-417F-8FE2-51C4EEDAF3A2}">
      <dgm:prSet/>
      <dgm:spPr/>
      <dgm:t>
        <a:bodyPr/>
        <a:lstStyle/>
        <a:p>
          <a:endParaRPr lang="zh-TW" altLang="en-US"/>
        </a:p>
      </dgm:t>
    </dgm:pt>
    <dgm:pt modelId="{F03943FD-0C08-41A5-94E3-4533AE17FA9D}">
      <dgm:prSet phldrT="[文字]"/>
      <dgm:spPr/>
      <dgm:t>
        <a:bodyPr/>
        <a:lstStyle/>
        <a:p>
          <a:r>
            <a:rPr lang="zh-TW" altLang="en-US" dirty="0" smtClean="0"/>
            <a:t>巡弋飛椅</a:t>
          </a:r>
          <a:endParaRPr lang="zh-TW" altLang="en-US" dirty="0"/>
        </a:p>
      </dgm:t>
    </dgm:pt>
    <dgm:pt modelId="{0B10625E-8E70-4411-B310-11217E6C1B34}" type="parTrans" cxnId="{45812365-B34B-4C40-8A23-E899D8E4507C}">
      <dgm:prSet/>
      <dgm:spPr/>
      <dgm:t>
        <a:bodyPr/>
        <a:lstStyle/>
        <a:p>
          <a:endParaRPr lang="zh-TW" altLang="en-US"/>
        </a:p>
      </dgm:t>
    </dgm:pt>
    <dgm:pt modelId="{60DC3A33-A93C-400F-93D0-02CF3203C27A}" type="sibTrans" cxnId="{45812365-B34B-4C40-8A23-E899D8E4507C}">
      <dgm:prSet/>
      <dgm:spPr/>
      <dgm:t>
        <a:bodyPr/>
        <a:lstStyle/>
        <a:p>
          <a:endParaRPr lang="zh-TW" altLang="en-US"/>
        </a:p>
      </dgm:t>
    </dgm:pt>
    <dgm:pt modelId="{1DDC005F-D7CF-4645-9FDB-2144FFCC5C95}">
      <dgm:prSet phldrT="[文字]"/>
      <dgm:spPr/>
      <dgm:t>
        <a:bodyPr/>
        <a:lstStyle/>
        <a:p>
          <a:r>
            <a:rPr lang="zh-TW" altLang="en-US" dirty="0" smtClean="0"/>
            <a:t>咖啡杯</a:t>
          </a:r>
          <a:endParaRPr lang="zh-TW" altLang="en-US" dirty="0"/>
        </a:p>
      </dgm:t>
    </dgm:pt>
    <dgm:pt modelId="{9712E541-7AC4-43A3-B3CC-3E0327D4C952}" type="parTrans" cxnId="{67656975-8F94-4A17-8932-457B43E73750}">
      <dgm:prSet/>
      <dgm:spPr/>
      <dgm:t>
        <a:bodyPr/>
        <a:lstStyle/>
        <a:p>
          <a:endParaRPr lang="zh-TW" altLang="en-US"/>
        </a:p>
      </dgm:t>
    </dgm:pt>
    <dgm:pt modelId="{CB41933C-570B-42B5-88A8-CAEF265CF31D}" type="sibTrans" cxnId="{67656975-8F94-4A17-8932-457B43E73750}">
      <dgm:prSet/>
      <dgm:spPr/>
      <dgm:t>
        <a:bodyPr/>
        <a:lstStyle/>
        <a:p>
          <a:endParaRPr lang="zh-TW" altLang="en-US"/>
        </a:p>
      </dgm:t>
    </dgm:pt>
    <dgm:pt modelId="{F7ED9BBA-3E41-41EA-B0FE-77D6EE8C08C3}" type="pres">
      <dgm:prSet presAssocID="{D3FFE4C3-99DB-43B8-A5D8-FDD70975166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DAA8471-0E28-48D9-A3AA-79C0F9D39AEE}" type="pres">
      <dgm:prSet presAssocID="{979D7AA4-214F-4271-AE58-323E6B6CF47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988F50-F666-4AB1-8013-909515CFF341}" type="pres">
      <dgm:prSet presAssocID="{71BFF542-7A23-4C5E-9F4E-6E2B5F8D27A1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1C190C9D-ED02-4F97-B679-FF64B5C7DBFA}" type="pres">
      <dgm:prSet presAssocID="{71BFF542-7A23-4C5E-9F4E-6E2B5F8D27A1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2FCB65C1-8222-4790-ADCB-D4B0DC12B796}" type="pres">
      <dgm:prSet presAssocID="{287EFC60-14A9-4818-9DC8-8BDC6084DFF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6E1FB0-7E8B-4A17-9333-7C236957D3E7}" type="pres">
      <dgm:prSet presAssocID="{19227ACF-E9EC-4964-BDB2-0CF337B940C9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D23706D3-1E39-435A-AAE9-4BBC9012BA45}" type="pres">
      <dgm:prSet presAssocID="{19227ACF-E9EC-4964-BDB2-0CF337B940C9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DF5B9046-11DF-48DE-826A-25EA475EC27F}" type="pres">
      <dgm:prSet presAssocID="{8475F4DF-6F7F-4B60-BA6B-F501CFE4535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490E32-9A24-483B-992F-4807CF5FF9AB}" type="pres">
      <dgm:prSet presAssocID="{E3B76C4C-821D-42F9-9646-AB99DCC3AB7C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B4B85D57-509D-43F2-A5B3-7FF8034B765E}" type="pres">
      <dgm:prSet presAssocID="{E3B76C4C-821D-42F9-9646-AB99DCC3AB7C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4F90C0F9-B8B0-4ECF-A9AF-5EF1C52A3EC5}" type="pres">
      <dgm:prSet presAssocID="{F03943FD-0C08-41A5-94E3-4533AE17FA9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970A072-BE9A-420D-82CB-D429BA30C458}" type="pres">
      <dgm:prSet presAssocID="{60DC3A33-A93C-400F-93D0-02CF3203C27A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BF3D54D1-FF04-41A1-A356-ECF5D02AF514}" type="pres">
      <dgm:prSet presAssocID="{60DC3A33-A93C-400F-93D0-02CF3203C27A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C8E69C3B-A389-4B54-8A2E-654EB7D704E9}" type="pres">
      <dgm:prSet presAssocID="{1DDC005F-D7CF-4645-9FDB-2144FFCC5C9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7656975-8F94-4A17-8932-457B43E73750}" srcId="{D3FFE4C3-99DB-43B8-A5D8-FDD70975166E}" destId="{1DDC005F-D7CF-4645-9FDB-2144FFCC5C95}" srcOrd="4" destOrd="0" parTransId="{9712E541-7AC4-43A3-B3CC-3E0327D4C952}" sibTransId="{CB41933C-570B-42B5-88A8-CAEF265CF31D}"/>
    <dgm:cxn modelId="{D769F722-BCE6-406B-A9D0-861C2B8D1DB0}" type="presOf" srcId="{60DC3A33-A93C-400F-93D0-02CF3203C27A}" destId="{4970A072-BE9A-420D-82CB-D429BA30C458}" srcOrd="0" destOrd="0" presId="urn:microsoft.com/office/officeart/2005/8/layout/process5"/>
    <dgm:cxn modelId="{CDC18798-9850-41B2-86C1-A4BB1F38DB88}" type="presOf" srcId="{60DC3A33-A93C-400F-93D0-02CF3203C27A}" destId="{BF3D54D1-FF04-41A1-A356-ECF5D02AF514}" srcOrd="1" destOrd="0" presId="urn:microsoft.com/office/officeart/2005/8/layout/process5"/>
    <dgm:cxn modelId="{711D4D80-5800-467F-ACB2-00B0C051B894}" type="presOf" srcId="{19227ACF-E9EC-4964-BDB2-0CF337B940C9}" destId="{D36E1FB0-7E8B-4A17-9333-7C236957D3E7}" srcOrd="0" destOrd="0" presId="urn:microsoft.com/office/officeart/2005/8/layout/process5"/>
    <dgm:cxn modelId="{E5B6AE7A-F11F-459E-BCF9-274B654C6449}" type="presOf" srcId="{1DDC005F-D7CF-4645-9FDB-2144FFCC5C95}" destId="{C8E69C3B-A389-4B54-8A2E-654EB7D704E9}" srcOrd="0" destOrd="0" presId="urn:microsoft.com/office/officeart/2005/8/layout/process5"/>
    <dgm:cxn modelId="{E93A17E1-7950-4E77-A17D-48942B82657E}" type="presOf" srcId="{D3FFE4C3-99DB-43B8-A5D8-FDD70975166E}" destId="{F7ED9BBA-3E41-41EA-B0FE-77D6EE8C08C3}" srcOrd="0" destOrd="0" presId="urn:microsoft.com/office/officeart/2005/8/layout/process5"/>
    <dgm:cxn modelId="{E2F9C02C-622A-40F1-976D-241BE6BE1738}" srcId="{D3FFE4C3-99DB-43B8-A5D8-FDD70975166E}" destId="{979D7AA4-214F-4271-AE58-323E6B6CF47B}" srcOrd="0" destOrd="0" parTransId="{775738FB-9F89-4763-AB14-F56BB0933BBE}" sibTransId="{71BFF542-7A23-4C5E-9F4E-6E2B5F8D27A1}"/>
    <dgm:cxn modelId="{12205DD4-09B8-45F9-9ECE-86293163860D}" type="presOf" srcId="{71BFF542-7A23-4C5E-9F4E-6E2B5F8D27A1}" destId="{1C190C9D-ED02-4F97-B679-FF64B5C7DBFA}" srcOrd="1" destOrd="0" presId="urn:microsoft.com/office/officeart/2005/8/layout/process5"/>
    <dgm:cxn modelId="{0D30C00A-969C-4C77-B2BC-9D99CA884666}" type="presOf" srcId="{979D7AA4-214F-4271-AE58-323E6B6CF47B}" destId="{7DAA8471-0E28-48D9-A3AA-79C0F9D39AEE}" srcOrd="0" destOrd="0" presId="urn:microsoft.com/office/officeart/2005/8/layout/process5"/>
    <dgm:cxn modelId="{14F7448F-AB6C-47A5-836F-1868A080B353}" type="presOf" srcId="{287EFC60-14A9-4818-9DC8-8BDC6084DFF9}" destId="{2FCB65C1-8222-4790-ADCB-D4B0DC12B796}" srcOrd="0" destOrd="0" presId="urn:microsoft.com/office/officeart/2005/8/layout/process5"/>
    <dgm:cxn modelId="{9C46730E-D275-4728-B83C-5BA8C54BDAE5}" type="presOf" srcId="{19227ACF-E9EC-4964-BDB2-0CF337B940C9}" destId="{D23706D3-1E39-435A-AAE9-4BBC9012BA45}" srcOrd="1" destOrd="0" presId="urn:microsoft.com/office/officeart/2005/8/layout/process5"/>
    <dgm:cxn modelId="{D6E3F4EF-92FF-4F5C-B499-DAF972035846}" type="presOf" srcId="{8475F4DF-6F7F-4B60-BA6B-F501CFE4535D}" destId="{DF5B9046-11DF-48DE-826A-25EA475EC27F}" srcOrd="0" destOrd="0" presId="urn:microsoft.com/office/officeart/2005/8/layout/process5"/>
    <dgm:cxn modelId="{F4B64285-9C74-417F-8FE2-51C4EEDAF3A2}" srcId="{D3FFE4C3-99DB-43B8-A5D8-FDD70975166E}" destId="{8475F4DF-6F7F-4B60-BA6B-F501CFE4535D}" srcOrd="2" destOrd="0" parTransId="{1CAD9F51-4414-48C8-8235-920EA7129905}" sibTransId="{E3B76C4C-821D-42F9-9646-AB99DCC3AB7C}"/>
    <dgm:cxn modelId="{C75C21C4-C385-4676-8545-D455D71A0B5C}" type="presOf" srcId="{F03943FD-0C08-41A5-94E3-4533AE17FA9D}" destId="{4F90C0F9-B8B0-4ECF-A9AF-5EF1C52A3EC5}" srcOrd="0" destOrd="0" presId="urn:microsoft.com/office/officeart/2005/8/layout/process5"/>
    <dgm:cxn modelId="{128D69A0-BD5A-4518-B229-19BFCACEFEA7}" srcId="{D3FFE4C3-99DB-43B8-A5D8-FDD70975166E}" destId="{287EFC60-14A9-4818-9DC8-8BDC6084DFF9}" srcOrd="1" destOrd="0" parTransId="{4244891C-137B-48A3-916F-B03517E85FB8}" sibTransId="{19227ACF-E9EC-4964-BDB2-0CF337B940C9}"/>
    <dgm:cxn modelId="{AACDB879-5B1C-48A2-83D1-D3824AAE05B5}" type="presOf" srcId="{E3B76C4C-821D-42F9-9646-AB99DCC3AB7C}" destId="{B4B85D57-509D-43F2-A5B3-7FF8034B765E}" srcOrd="1" destOrd="0" presId="urn:microsoft.com/office/officeart/2005/8/layout/process5"/>
    <dgm:cxn modelId="{79EC0BD3-2741-4819-96CA-4C7FB56D3948}" type="presOf" srcId="{71BFF542-7A23-4C5E-9F4E-6E2B5F8D27A1}" destId="{E9988F50-F666-4AB1-8013-909515CFF341}" srcOrd="0" destOrd="0" presId="urn:microsoft.com/office/officeart/2005/8/layout/process5"/>
    <dgm:cxn modelId="{45812365-B34B-4C40-8A23-E899D8E4507C}" srcId="{D3FFE4C3-99DB-43B8-A5D8-FDD70975166E}" destId="{F03943FD-0C08-41A5-94E3-4533AE17FA9D}" srcOrd="3" destOrd="0" parTransId="{0B10625E-8E70-4411-B310-11217E6C1B34}" sibTransId="{60DC3A33-A93C-400F-93D0-02CF3203C27A}"/>
    <dgm:cxn modelId="{0653A4A9-7B7E-4002-A91D-53F122A1B8E5}" type="presOf" srcId="{E3B76C4C-821D-42F9-9646-AB99DCC3AB7C}" destId="{3C490E32-9A24-483B-992F-4807CF5FF9AB}" srcOrd="0" destOrd="0" presId="urn:microsoft.com/office/officeart/2005/8/layout/process5"/>
    <dgm:cxn modelId="{000AA62B-AB8E-422D-882D-1DDB8187FF9E}" type="presParOf" srcId="{F7ED9BBA-3E41-41EA-B0FE-77D6EE8C08C3}" destId="{7DAA8471-0E28-48D9-A3AA-79C0F9D39AEE}" srcOrd="0" destOrd="0" presId="urn:microsoft.com/office/officeart/2005/8/layout/process5"/>
    <dgm:cxn modelId="{43F5EEEE-6F5E-46DB-AB50-A5D4550EFCED}" type="presParOf" srcId="{F7ED9BBA-3E41-41EA-B0FE-77D6EE8C08C3}" destId="{E9988F50-F666-4AB1-8013-909515CFF341}" srcOrd="1" destOrd="0" presId="urn:microsoft.com/office/officeart/2005/8/layout/process5"/>
    <dgm:cxn modelId="{23A4EA2F-81C2-4852-8808-0437A0DB90D5}" type="presParOf" srcId="{E9988F50-F666-4AB1-8013-909515CFF341}" destId="{1C190C9D-ED02-4F97-B679-FF64B5C7DBFA}" srcOrd="0" destOrd="0" presId="urn:microsoft.com/office/officeart/2005/8/layout/process5"/>
    <dgm:cxn modelId="{2AD09601-1164-4915-BA6E-6261318AF0AE}" type="presParOf" srcId="{F7ED9BBA-3E41-41EA-B0FE-77D6EE8C08C3}" destId="{2FCB65C1-8222-4790-ADCB-D4B0DC12B796}" srcOrd="2" destOrd="0" presId="urn:microsoft.com/office/officeart/2005/8/layout/process5"/>
    <dgm:cxn modelId="{0D1EC48A-7A56-489C-BF65-73A38AD7EC74}" type="presParOf" srcId="{F7ED9BBA-3E41-41EA-B0FE-77D6EE8C08C3}" destId="{D36E1FB0-7E8B-4A17-9333-7C236957D3E7}" srcOrd="3" destOrd="0" presId="urn:microsoft.com/office/officeart/2005/8/layout/process5"/>
    <dgm:cxn modelId="{2A5B6DF9-5236-47D4-92B9-FE5F231FDED0}" type="presParOf" srcId="{D36E1FB0-7E8B-4A17-9333-7C236957D3E7}" destId="{D23706D3-1E39-435A-AAE9-4BBC9012BA45}" srcOrd="0" destOrd="0" presId="urn:microsoft.com/office/officeart/2005/8/layout/process5"/>
    <dgm:cxn modelId="{D9E76C4C-BA1E-40DD-95F7-28CFC8580F1F}" type="presParOf" srcId="{F7ED9BBA-3E41-41EA-B0FE-77D6EE8C08C3}" destId="{DF5B9046-11DF-48DE-826A-25EA475EC27F}" srcOrd="4" destOrd="0" presId="urn:microsoft.com/office/officeart/2005/8/layout/process5"/>
    <dgm:cxn modelId="{07C6CEA3-DB98-499D-87C0-D471A99B0E10}" type="presParOf" srcId="{F7ED9BBA-3E41-41EA-B0FE-77D6EE8C08C3}" destId="{3C490E32-9A24-483B-992F-4807CF5FF9AB}" srcOrd="5" destOrd="0" presId="urn:microsoft.com/office/officeart/2005/8/layout/process5"/>
    <dgm:cxn modelId="{D9EC974F-F359-4F57-96B9-395436CE8E5C}" type="presParOf" srcId="{3C490E32-9A24-483B-992F-4807CF5FF9AB}" destId="{B4B85D57-509D-43F2-A5B3-7FF8034B765E}" srcOrd="0" destOrd="0" presId="urn:microsoft.com/office/officeart/2005/8/layout/process5"/>
    <dgm:cxn modelId="{CE46C464-EA7C-40C1-AD3F-CAE4918E79AE}" type="presParOf" srcId="{F7ED9BBA-3E41-41EA-B0FE-77D6EE8C08C3}" destId="{4F90C0F9-B8B0-4ECF-A9AF-5EF1C52A3EC5}" srcOrd="6" destOrd="0" presId="urn:microsoft.com/office/officeart/2005/8/layout/process5"/>
    <dgm:cxn modelId="{1EBCCC60-C90C-4A4A-BE78-13B043D4D0BC}" type="presParOf" srcId="{F7ED9BBA-3E41-41EA-B0FE-77D6EE8C08C3}" destId="{4970A072-BE9A-420D-82CB-D429BA30C458}" srcOrd="7" destOrd="0" presId="urn:microsoft.com/office/officeart/2005/8/layout/process5"/>
    <dgm:cxn modelId="{397BA0F4-CD91-4118-8D5F-4E70942ED259}" type="presParOf" srcId="{4970A072-BE9A-420D-82CB-D429BA30C458}" destId="{BF3D54D1-FF04-41A1-A356-ECF5D02AF514}" srcOrd="0" destOrd="0" presId="urn:microsoft.com/office/officeart/2005/8/layout/process5"/>
    <dgm:cxn modelId="{74A781D6-A305-4DD2-9900-1C708C845C01}" type="presParOf" srcId="{F7ED9BBA-3E41-41EA-B0FE-77D6EE8C08C3}" destId="{C8E69C3B-A389-4B54-8A2E-654EB7D704E9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AA8471-0E28-48D9-A3AA-79C0F9D39AEE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碰碰船</a:t>
          </a:r>
          <a:endParaRPr lang="zh-TW" altLang="en-US" sz="4400" kern="1200" dirty="0"/>
        </a:p>
      </dsp:txBody>
      <dsp:txXfrm>
        <a:off x="144776" y="50451"/>
        <a:ext cx="2620721" cy="1534246"/>
      </dsp:txXfrm>
    </dsp:sp>
    <dsp:sp modelId="{E9988F50-F666-4AB1-8013-909515CFF341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2FCB65C1-8222-4790-ADCB-D4B0DC12B796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水樂園</a:t>
          </a:r>
          <a:endParaRPr lang="zh-TW" altLang="en-US" sz="4400" kern="1200" dirty="0"/>
        </a:p>
      </dsp:txBody>
      <dsp:txXfrm>
        <a:off x="3947439" y="50451"/>
        <a:ext cx="2620721" cy="1534246"/>
      </dsp:txXfrm>
    </dsp:sp>
    <dsp:sp modelId="{D36E1FB0-7E8B-4A17-9333-7C236957D3E7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DF5B9046-11DF-48DE-826A-25EA475EC27F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lumMod val="40000"/>
                <a:lumOff val="60000"/>
              </a:schemeClr>
            </a:gs>
            <a:gs pos="100000">
              <a:srgbClr val="FF000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摩天輪</a:t>
          </a:r>
          <a:endParaRPr lang="zh-TW" altLang="en-US" sz="4400" kern="1200" dirty="0"/>
        </a:p>
      </dsp:txBody>
      <dsp:txXfrm>
        <a:off x="7750101" y="50451"/>
        <a:ext cx="2620721" cy="1534246"/>
      </dsp:txXfrm>
    </dsp:sp>
    <dsp:sp modelId="{3C490E32-9A24-483B-992F-4807CF5FF9AB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4F90C0F9-B8B0-4ECF-A9AF-5EF1C52A3EC5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巡弋飛椅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  <dsp:sp modelId="{4970A072-BE9A-420D-82CB-D429BA30C458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C8E69C3B-A389-4B54-8A2E-654EB7D704E9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咖啡杯</a:t>
          </a:r>
          <a:endParaRPr lang="zh-TW" altLang="en-US" sz="44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0B05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2AD3-10A8-476E-A913-F740037849E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EC69-38F0-4C86-8CE6-B89FECE3F1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800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2AD3-10A8-476E-A913-F740037849E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EC69-38F0-4C86-8CE6-B89FECE3F1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6756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2AD3-10A8-476E-A913-F740037849E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EC69-38F0-4C86-8CE6-B89FECE3F1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0780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2AD3-10A8-476E-A913-F740037849E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EC69-38F0-4C86-8CE6-B89FECE3F1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8023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2AD3-10A8-476E-A913-F740037849E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EC69-38F0-4C86-8CE6-B89FECE3F1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4147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2AD3-10A8-476E-A913-F740037849E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EC69-38F0-4C86-8CE6-B89FECE3F1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3999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2AD3-10A8-476E-A913-F740037849E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EC69-38F0-4C86-8CE6-B89FECE3F1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3166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2AD3-10A8-476E-A913-F740037849E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EC69-38F0-4C86-8CE6-B89FECE3F1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9253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2AD3-10A8-476E-A913-F740037849E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EC69-38F0-4C86-8CE6-B89FECE3F1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983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2AD3-10A8-476E-A913-F740037849E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EC69-38F0-4C86-8CE6-B89FECE3F1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996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32AD3-10A8-476E-A913-F740037849E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DEC69-38F0-4C86-8CE6-B89FECE3F1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7563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32AD3-10A8-476E-A913-F740037849E9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DEC69-38F0-4C86-8CE6-B89FECE3F11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0667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030A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F0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 阿民老師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63498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</a:t>
            </a:r>
            <a:r>
              <a:rPr lang="zh-TW" altLang="en-US" dirty="0"/>
              <a:t>程</a:t>
            </a:r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24858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965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8359108"/>
              </p:ext>
            </p:extLst>
          </p:nvPr>
        </p:nvGraphicFramePr>
        <p:xfrm>
          <a:off x="838201" y="1825624"/>
          <a:ext cx="10328563" cy="3965575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47550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47550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47550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47550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47550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47550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47550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5304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08803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5186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5186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3867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摩天輪直徑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⚡⚡☁☁☁</a:t>
            </a:r>
          </a:p>
        </p:txBody>
      </p:sp>
      <p:pic>
        <p:nvPicPr>
          <p:cNvPr id="2050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1246" y="1690688"/>
            <a:ext cx="4985808" cy="373935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40000"/>
                <a:lumOff val="6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251920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巡弋飛椅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以飛艦起飛意象為主題（獨特造型），四周圍繞著小飛碟座艙，轉盤迴旋時座艙上下起伏盤旋。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</p:txBody>
      </p:sp>
      <p:pic>
        <p:nvPicPr>
          <p:cNvPr id="3074" name="Picture 2" descr="巡弋飛椅(迴旋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039" y="1825625"/>
            <a:ext cx="4753761" cy="356532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>
                <a:lumMod val="60000"/>
                <a:lumOff val="4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4045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6765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  <a:r>
              <a:rPr lang="zh-TW" altLang="en-US" dirty="0" smtClean="0"/>
              <a:t>簡介</a:t>
            </a:r>
            <a:endParaRPr lang="zh-TW" altLang="en-US" dirty="0"/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54727" y="1399743"/>
            <a:ext cx="9282545" cy="5221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17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186</Words>
  <Application>Microsoft Office PowerPoint</Application>
  <PresentationFormat>寬螢幕</PresentationFormat>
  <Paragraphs>38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文鼎中特圓</vt:lpstr>
      <vt:lpstr>文鼎甜妞體P</vt:lpstr>
      <vt:lpstr>新細明體</vt:lpstr>
      <vt:lpstr>Arial</vt:lpstr>
      <vt:lpstr>Calibri</vt:lpstr>
      <vt:lpstr>Office 佈景主題</vt:lpstr>
      <vt:lpstr>兒童新樂園一日遊</vt:lpstr>
      <vt:lpstr>行程規劃</vt:lpstr>
      <vt:lpstr>票價</vt:lpstr>
      <vt:lpstr>摩天輪</vt:lpstr>
      <vt:lpstr>巡弋飛椅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2022-12-20T06:42:31Z</dcterms:created>
  <dcterms:modified xsi:type="dcterms:W3CDTF">2023-01-10T06:49:11Z</dcterms:modified>
</cp:coreProperties>
</file>