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CC"/>
    <a:srgbClr val="CCECFF"/>
    <a:srgbClr val="B5D2EC"/>
    <a:srgbClr val="FF99FF"/>
    <a:srgbClr val="5B9BD5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B2AD7C-FA68-4CFE-B146-1F6D157DFC6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06383BC7-C271-427F-9200-8B841B26EF4F}">
      <dgm:prSet phldrT="[文字]"/>
      <dgm:spPr>
        <a:gradFill rotWithShape="0">
          <a:gsLst>
            <a:gs pos="0">
              <a:srgbClr val="FFFFCC"/>
            </a:gs>
            <a:gs pos="53000">
              <a:srgbClr val="FF99FF"/>
            </a:gs>
            <a:gs pos="100000">
              <a:schemeClr val="tx1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FE8524CE-B33F-4F53-832E-F65FB3F4FE0E}" type="parTrans" cxnId="{8D47A0E9-DC2F-442C-BF0C-E9E11E64692A}">
      <dgm:prSet/>
      <dgm:spPr/>
      <dgm:t>
        <a:bodyPr/>
        <a:lstStyle/>
        <a:p>
          <a:endParaRPr lang="zh-TW" altLang="en-US"/>
        </a:p>
      </dgm:t>
    </dgm:pt>
    <dgm:pt modelId="{69F1B26B-5F8C-49BF-84FA-E7E781214488}" type="sibTrans" cxnId="{8D47A0E9-DC2F-442C-BF0C-E9E11E64692A}">
      <dgm:prSet/>
      <dgm:spPr>
        <a:gradFill rotWithShape="0">
          <a:gsLst>
            <a:gs pos="0">
              <a:srgbClr val="B5D2EC"/>
            </a:gs>
            <a:gs pos="0">
              <a:schemeClr val="tx1"/>
            </a:gs>
          </a:gsLst>
          <a:lin ang="5400000" scaled="1"/>
        </a:gradFill>
      </dgm:spPr>
      <dgm:t>
        <a:bodyPr/>
        <a:lstStyle/>
        <a:p>
          <a:endParaRPr lang="zh-TW" altLang="en-US"/>
        </a:p>
      </dgm:t>
    </dgm:pt>
    <dgm:pt modelId="{0B7F2C4F-1290-4C50-A398-0F8DFB9534CC}">
      <dgm:prSet phldrT="[文字]"/>
      <dgm:spPr>
        <a:gradFill rotWithShape="0">
          <a:gsLst>
            <a:gs pos="0">
              <a:srgbClr val="FFFFCC"/>
            </a:gs>
            <a:gs pos="53000">
              <a:srgbClr val="FF99FF"/>
            </a:gs>
            <a:gs pos="100000">
              <a:schemeClr val="tx1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F1E424DB-9241-4E0D-AF37-F84B1C1BBB6A}" type="parTrans" cxnId="{2DBA57EC-7165-40DB-A0AD-EDA5B64EB2A7}">
      <dgm:prSet/>
      <dgm:spPr/>
      <dgm:t>
        <a:bodyPr/>
        <a:lstStyle/>
        <a:p>
          <a:endParaRPr lang="zh-TW" altLang="en-US"/>
        </a:p>
      </dgm:t>
    </dgm:pt>
    <dgm:pt modelId="{35C596E7-BA71-47F0-AB71-3D0811688D69}" type="sibTrans" cxnId="{2DBA57EC-7165-40DB-A0AD-EDA5B64EB2A7}">
      <dgm:prSet/>
      <dgm:spPr/>
      <dgm:t>
        <a:bodyPr/>
        <a:lstStyle/>
        <a:p>
          <a:endParaRPr lang="zh-TW" altLang="en-US"/>
        </a:p>
      </dgm:t>
    </dgm:pt>
    <dgm:pt modelId="{8184B15F-B4CF-496B-9444-C45C8FE71E54}">
      <dgm:prSet phldrT="[文字]"/>
      <dgm:spPr>
        <a:gradFill rotWithShape="0">
          <a:gsLst>
            <a:gs pos="0">
              <a:srgbClr val="FFFFCC"/>
            </a:gs>
            <a:gs pos="53000">
              <a:srgbClr val="FF99FF"/>
            </a:gs>
            <a:gs pos="100000">
              <a:schemeClr val="tx1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摩法星際飛車</a:t>
          </a:r>
          <a:endParaRPr lang="zh-TW" altLang="en-US" dirty="0"/>
        </a:p>
      </dgm:t>
    </dgm:pt>
    <dgm:pt modelId="{69235450-4165-4D1B-8F2A-971774A24575}" type="parTrans" cxnId="{AE95B5B2-ACC6-457A-B642-313859E2DF0F}">
      <dgm:prSet/>
      <dgm:spPr/>
      <dgm:t>
        <a:bodyPr/>
        <a:lstStyle/>
        <a:p>
          <a:endParaRPr lang="zh-TW" altLang="en-US"/>
        </a:p>
      </dgm:t>
    </dgm:pt>
    <dgm:pt modelId="{F4829A1C-2100-406A-98BE-CE8C23E06A4A}" type="sibTrans" cxnId="{AE95B5B2-ACC6-457A-B642-313859E2DF0F}">
      <dgm:prSet/>
      <dgm:spPr>
        <a:solidFill>
          <a:schemeClr val="tx1"/>
        </a:solidFill>
      </dgm:spPr>
      <dgm:t>
        <a:bodyPr/>
        <a:lstStyle/>
        <a:p>
          <a:endParaRPr lang="zh-TW" altLang="en-US"/>
        </a:p>
      </dgm:t>
    </dgm:pt>
    <dgm:pt modelId="{3AA219AB-5404-4E0A-9C4F-BAB72887DA57}">
      <dgm:prSet phldrT="[文字]"/>
      <dgm:spPr>
        <a:gradFill rotWithShape="0">
          <a:gsLst>
            <a:gs pos="0">
              <a:srgbClr val="FFFFCC"/>
            </a:gs>
            <a:gs pos="53000">
              <a:srgbClr val="FF99FF"/>
            </a:gs>
            <a:gs pos="100000">
              <a:schemeClr val="tx1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3DA97C66-9BE8-411D-A316-41959AAC8A25}" type="parTrans" cxnId="{AC2FC23F-0636-455F-835D-B960097382D9}">
      <dgm:prSet/>
      <dgm:spPr/>
      <dgm:t>
        <a:bodyPr/>
        <a:lstStyle/>
        <a:p>
          <a:endParaRPr lang="zh-TW" altLang="en-US"/>
        </a:p>
      </dgm:t>
    </dgm:pt>
    <dgm:pt modelId="{89448C65-E009-4BE6-A2D3-1F7DA51B66EE}" type="sibTrans" cxnId="{AC2FC23F-0636-455F-835D-B960097382D9}">
      <dgm:prSet/>
      <dgm:spPr>
        <a:solidFill>
          <a:schemeClr val="tx1"/>
        </a:solidFill>
      </dgm:spPr>
      <dgm:t>
        <a:bodyPr/>
        <a:lstStyle/>
        <a:p>
          <a:endParaRPr lang="zh-TW" altLang="en-US"/>
        </a:p>
      </dgm:t>
    </dgm:pt>
    <dgm:pt modelId="{ABF9B4BA-63A6-4DFA-ADB6-3164ECC8C259}" type="pres">
      <dgm:prSet presAssocID="{F4B2AD7C-FA68-4CFE-B146-1F6D157DFC61}" presName="Name0" presStyleCnt="0">
        <dgm:presLayoutVars>
          <dgm:dir/>
          <dgm:resizeHandles val="exact"/>
        </dgm:presLayoutVars>
      </dgm:prSet>
      <dgm:spPr/>
    </dgm:pt>
    <dgm:pt modelId="{73B40619-02F6-4CBD-99A4-294729529468}" type="pres">
      <dgm:prSet presAssocID="{06383BC7-C271-427F-9200-8B841B26EF4F}" presName="node" presStyleLbl="node1" presStyleIdx="0" presStyleCnt="4" custLinFactY="-20850" custLinFactNeighborX="18592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8F1BC6-7163-4F9B-8F6D-ABA69CBA11EC}" type="pres">
      <dgm:prSet presAssocID="{69F1B26B-5F8C-49BF-84FA-E7E781214488}" presName="sibTrans" presStyleLbl="sibTrans2D1" presStyleIdx="0" presStyleCnt="3" custScaleX="119090"/>
      <dgm:spPr/>
      <dgm:t>
        <a:bodyPr/>
        <a:lstStyle/>
        <a:p>
          <a:endParaRPr lang="zh-TW" altLang="en-US"/>
        </a:p>
      </dgm:t>
    </dgm:pt>
    <dgm:pt modelId="{C1796DE6-9944-40BF-AC4B-B82A6CC89856}" type="pres">
      <dgm:prSet presAssocID="{69F1B26B-5F8C-49BF-84FA-E7E781214488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5A557D25-CB2C-4CD7-B40D-0FE4956F1468}" type="pres">
      <dgm:prSet presAssocID="{3AA219AB-5404-4E0A-9C4F-BAB72887DA57}" presName="node" presStyleLbl="node1" presStyleIdx="1" presStyleCnt="4" custLinFactY="-23005" custLinFactNeighborX="-62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103BEF-32A8-494A-9364-9F097CE71C80}" type="pres">
      <dgm:prSet presAssocID="{89448C65-E009-4BE6-A2D3-1F7DA51B66EE}" presName="sibTrans" presStyleLbl="sibTrans2D1" presStyleIdx="1" presStyleCnt="3" custScaleX="89549" custLinFactNeighborX="9926" custLinFactNeighborY="-11230"/>
      <dgm:spPr/>
      <dgm:t>
        <a:bodyPr/>
        <a:lstStyle/>
        <a:p>
          <a:endParaRPr lang="zh-TW" altLang="en-US"/>
        </a:p>
      </dgm:t>
    </dgm:pt>
    <dgm:pt modelId="{F347C1F9-E078-40FA-98E8-E8EDBA46CBBA}" type="pres">
      <dgm:prSet presAssocID="{89448C65-E009-4BE6-A2D3-1F7DA51B66EE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08D418DB-95C6-436C-ABB2-93E5BCF0D686}" type="pres">
      <dgm:prSet presAssocID="{8184B15F-B4CF-496B-9444-C45C8FE71E54}" presName="node" presStyleLbl="node1" presStyleIdx="2" presStyleCnt="4" custLinFactY="-20850" custLinFactNeighborX="16409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E5A5D7-5634-4DBC-B0EB-4A6FD2704C2E}" type="pres">
      <dgm:prSet presAssocID="{F4829A1C-2100-406A-98BE-CE8C23E06A4A}" presName="sibTrans" presStyleLbl="sibTrans2D1" presStyleIdx="2" presStyleCnt="3" custScaleX="95354" custLinFactNeighborX="7514" custLinFactNeighborY="-5214"/>
      <dgm:spPr/>
      <dgm:t>
        <a:bodyPr/>
        <a:lstStyle/>
        <a:p>
          <a:endParaRPr lang="zh-TW" altLang="en-US"/>
        </a:p>
      </dgm:t>
    </dgm:pt>
    <dgm:pt modelId="{E09D5985-428C-49D8-B741-F96D38EF1C64}" type="pres">
      <dgm:prSet presAssocID="{F4829A1C-2100-406A-98BE-CE8C23E06A4A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743D3E05-1795-4170-9F3B-28B77DABF114}" type="pres">
      <dgm:prSet presAssocID="{0B7F2C4F-1290-4C50-A398-0F8DFB9534CC}" presName="node" presStyleLbl="node1" presStyleIdx="3" presStyleCnt="4" custLinFactY="-22515" custLinFactNeighborX="545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1D29E5E-E344-4D6D-86B5-CEF5D32E0CD2}" type="presOf" srcId="{3AA219AB-5404-4E0A-9C4F-BAB72887DA57}" destId="{5A557D25-CB2C-4CD7-B40D-0FE4956F1468}" srcOrd="0" destOrd="0" presId="urn:microsoft.com/office/officeart/2005/8/layout/process1"/>
    <dgm:cxn modelId="{BACE909F-C4AB-4CF1-AA87-49E267165864}" type="presOf" srcId="{69F1B26B-5F8C-49BF-84FA-E7E781214488}" destId="{FE8F1BC6-7163-4F9B-8F6D-ABA69CBA11EC}" srcOrd="0" destOrd="0" presId="urn:microsoft.com/office/officeart/2005/8/layout/process1"/>
    <dgm:cxn modelId="{AE95B5B2-ACC6-457A-B642-313859E2DF0F}" srcId="{F4B2AD7C-FA68-4CFE-B146-1F6D157DFC61}" destId="{8184B15F-B4CF-496B-9444-C45C8FE71E54}" srcOrd="2" destOrd="0" parTransId="{69235450-4165-4D1B-8F2A-971774A24575}" sibTransId="{F4829A1C-2100-406A-98BE-CE8C23E06A4A}"/>
    <dgm:cxn modelId="{291AC0A0-95ED-47AD-BF69-CDF280BE1FB0}" type="presOf" srcId="{F4829A1C-2100-406A-98BE-CE8C23E06A4A}" destId="{4BE5A5D7-5634-4DBC-B0EB-4A6FD2704C2E}" srcOrd="0" destOrd="0" presId="urn:microsoft.com/office/officeart/2005/8/layout/process1"/>
    <dgm:cxn modelId="{5259A9FE-E548-4ED9-9A5B-F09A0AA63A72}" type="presOf" srcId="{89448C65-E009-4BE6-A2D3-1F7DA51B66EE}" destId="{F347C1F9-E078-40FA-98E8-E8EDBA46CBBA}" srcOrd="1" destOrd="0" presId="urn:microsoft.com/office/officeart/2005/8/layout/process1"/>
    <dgm:cxn modelId="{9223A1E3-833C-464C-98E5-93BA4524E051}" type="presOf" srcId="{8184B15F-B4CF-496B-9444-C45C8FE71E54}" destId="{08D418DB-95C6-436C-ABB2-93E5BCF0D686}" srcOrd="0" destOrd="0" presId="urn:microsoft.com/office/officeart/2005/8/layout/process1"/>
    <dgm:cxn modelId="{AC2FC23F-0636-455F-835D-B960097382D9}" srcId="{F4B2AD7C-FA68-4CFE-B146-1F6D157DFC61}" destId="{3AA219AB-5404-4E0A-9C4F-BAB72887DA57}" srcOrd="1" destOrd="0" parTransId="{3DA97C66-9BE8-411D-A316-41959AAC8A25}" sibTransId="{89448C65-E009-4BE6-A2D3-1F7DA51B66EE}"/>
    <dgm:cxn modelId="{8D47A0E9-DC2F-442C-BF0C-E9E11E64692A}" srcId="{F4B2AD7C-FA68-4CFE-B146-1F6D157DFC61}" destId="{06383BC7-C271-427F-9200-8B841B26EF4F}" srcOrd="0" destOrd="0" parTransId="{FE8524CE-B33F-4F53-832E-F65FB3F4FE0E}" sibTransId="{69F1B26B-5F8C-49BF-84FA-E7E781214488}"/>
    <dgm:cxn modelId="{8300CBD0-E06F-4A8D-8710-663ACA909D51}" type="presOf" srcId="{69F1B26B-5F8C-49BF-84FA-E7E781214488}" destId="{C1796DE6-9944-40BF-AC4B-B82A6CC89856}" srcOrd="1" destOrd="0" presId="urn:microsoft.com/office/officeart/2005/8/layout/process1"/>
    <dgm:cxn modelId="{86AC89E0-2786-4EF3-89A8-8318781528BD}" type="presOf" srcId="{89448C65-E009-4BE6-A2D3-1F7DA51B66EE}" destId="{2B103BEF-32A8-494A-9364-9F097CE71C80}" srcOrd="0" destOrd="0" presId="urn:microsoft.com/office/officeart/2005/8/layout/process1"/>
    <dgm:cxn modelId="{5D6A0592-4FC5-4B79-81F7-7696C3F4C997}" type="presOf" srcId="{0B7F2C4F-1290-4C50-A398-0F8DFB9534CC}" destId="{743D3E05-1795-4170-9F3B-28B77DABF114}" srcOrd="0" destOrd="0" presId="urn:microsoft.com/office/officeart/2005/8/layout/process1"/>
    <dgm:cxn modelId="{88453778-192E-4096-845E-C587ED46151E}" type="presOf" srcId="{F4B2AD7C-FA68-4CFE-B146-1F6D157DFC61}" destId="{ABF9B4BA-63A6-4DFA-ADB6-3164ECC8C259}" srcOrd="0" destOrd="0" presId="urn:microsoft.com/office/officeart/2005/8/layout/process1"/>
    <dgm:cxn modelId="{4058D48C-A6A9-430C-B1EE-5F177B5F8B38}" type="presOf" srcId="{06383BC7-C271-427F-9200-8B841B26EF4F}" destId="{73B40619-02F6-4CBD-99A4-294729529468}" srcOrd="0" destOrd="0" presId="urn:microsoft.com/office/officeart/2005/8/layout/process1"/>
    <dgm:cxn modelId="{73C50C8C-88AA-46A5-9D90-7A166DFE31FF}" type="presOf" srcId="{F4829A1C-2100-406A-98BE-CE8C23E06A4A}" destId="{E09D5985-428C-49D8-B741-F96D38EF1C64}" srcOrd="1" destOrd="0" presId="urn:microsoft.com/office/officeart/2005/8/layout/process1"/>
    <dgm:cxn modelId="{2DBA57EC-7165-40DB-A0AD-EDA5B64EB2A7}" srcId="{F4B2AD7C-FA68-4CFE-B146-1F6D157DFC61}" destId="{0B7F2C4F-1290-4C50-A398-0F8DFB9534CC}" srcOrd="3" destOrd="0" parTransId="{F1E424DB-9241-4E0D-AF37-F84B1C1BBB6A}" sibTransId="{35C596E7-BA71-47F0-AB71-3D0811688D69}"/>
    <dgm:cxn modelId="{8BD5BF0D-E37C-49D0-9A38-CE0E25A5FB66}" type="presParOf" srcId="{ABF9B4BA-63A6-4DFA-ADB6-3164ECC8C259}" destId="{73B40619-02F6-4CBD-99A4-294729529468}" srcOrd="0" destOrd="0" presId="urn:microsoft.com/office/officeart/2005/8/layout/process1"/>
    <dgm:cxn modelId="{DFDFB0A3-5318-4327-82E3-40C49026573D}" type="presParOf" srcId="{ABF9B4BA-63A6-4DFA-ADB6-3164ECC8C259}" destId="{FE8F1BC6-7163-4F9B-8F6D-ABA69CBA11EC}" srcOrd="1" destOrd="0" presId="urn:microsoft.com/office/officeart/2005/8/layout/process1"/>
    <dgm:cxn modelId="{C49DFFE2-7D1A-49E7-8A83-EDB78AB55D94}" type="presParOf" srcId="{FE8F1BC6-7163-4F9B-8F6D-ABA69CBA11EC}" destId="{C1796DE6-9944-40BF-AC4B-B82A6CC89856}" srcOrd="0" destOrd="0" presId="urn:microsoft.com/office/officeart/2005/8/layout/process1"/>
    <dgm:cxn modelId="{8E90C2C4-429D-445C-BE31-CC2235F12A2F}" type="presParOf" srcId="{ABF9B4BA-63A6-4DFA-ADB6-3164ECC8C259}" destId="{5A557D25-CB2C-4CD7-B40D-0FE4956F1468}" srcOrd="2" destOrd="0" presId="urn:microsoft.com/office/officeart/2005/8/layout/process1"/>
    <dgm:cxn modelId="{6D88BD21-32F7-465B-8C91-E43DA90CDC8C}" type="presParOf" srcId="{ABF9B4BA-63A6-4DFA-ADB6-3164ECC8C259}" destId="{2B103BEF-32A8-494A-9364-9F097CE71C80}" srcOrd="3" destOrd="0" presId="urn:microsoft.com/office/officeart/2005/8/layout/process1"/>
    <dgm:cxn modelId="{9AB0961F-64AC-47CB-9087-9D88529EAD4B}" type="presParOf" srcId="{2B103BEF-32A8-494A-9364-9F097CE71C80}" destId="{F347C1F9-E078-40FA-98E8-E8EDBA46CBBA}" srcOrd="0" destOrd="0" presId="urn:microsoft.com/office/officeart/2005/8/layout/process1"/>
    <dgm:cxn modelId="{EDA63DC1-B1CD-4BD8-BE0E-36DF55D351AD}" type="presParOf" srcId="{ABF9B4BA-63A6-4DFA-ADB6-3164ECC8C259}" destId="{08D418DB-95C6-436C-ABB2-93E5BCF0D686}" srcOrd="4" destOrd="0" presId="urn:microsoft.com/office/officeart/2005/8/layout/process1"/>
    <dgm:cxn modelId="{5D3294CE-C931-4875-B284-37C0EB342E4D}" type="presParOf" srcId="{ABF9B4BA-63A6-4DFA-ADB6-3164ECC8C259}" destId="{4BE5A5D7-5634-4DBC-B0EB-4A6FD2704C2E}" srcOrd="5" destOrd="0" presId="urn:microsoft.com/office/officeart/2005/8/layout/process1"/>
    <dgm:cxn modelId="{1069B80D-FA9F-4A97-AB92-75A4DE2E2C98}" type="presParOf" srcId="{4BE5A5D7-5634-4DBC-B0EB-4A6FD2704C2E}" destId="{E09D5985-428C-49D8-B741-F96D38EF1C64}" srcOrd="0" destOrd="0" presId="urn:microsoft.com/office/officeart/2005/8/layout/process1"/>
    <dgm:cxn modelId="{065CBF43-D38D-4372-8162-7DC8AC8436C1}" type="presParOf" srcId="{ABF9B4BA-63A6-4DFA-ADB6-3164ECC8C259}" destId="{743D3E05-1795-4170-9F3B-28B77DABF11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B40619-02F6-4CBD-99A4-294729529468}">
      <dsp:nvSpPr>
        <dsp:cNvPr id="0" name=""/>
        <dsp:cNvSpPr/>
      </dsp:nvSpPr>
      <dsp:spPr>
        <a:xfrm>
          <a:off x="130792" y="104502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CC"/>
            </a:gs>
            <a:gs pos="53000">
              <a:srgbClr val="FF99FF"/>
            </a:gs>
            <a:gs pos="100000">
              <a:schemeClr val="tx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尋寶船</a:t>
          </a:r>
          <a:endParaRPr lang="zh-TW" altLang="en-US" sz="3000" kern="1200" dirty="0"/>
        </a:p>
      </dsp:txBody>
      <dsp:txXfrm>
        <a:off x="166298" y="140008"/>
        <a:ext cx="1949441" cy="1141260"/>
      </dsp:txXfrm>
    </dsp:sp>
    <dsp:sp modelId="{FE8F1BC6-7163-4F9B-8F6D-ABA69CBA11EC}">
      <dsp:nvSpPr>
        <dsp:cNvPr id="0" name=""/>
        <dsp:cNvSpPr/>
      </dsp:nvSpPr>
      <dsp:spPr>
        <a:xfrm rot="21566762">
          <a:off x="2287124" y="446940"/>
          <a:ext cx="430136" cy="50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B5D2EC"/>
            </a:gs>
            <a:gs pos="0">
              <a:schemeClr val="tx1"/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87127" y="547778"/>
        <a:ext cx="301095" cy="300644"/>
      </dsp:txXfrm>
    </dsp:sp>
    <dsp:sp modelId="{5A557D25-CB2C-4CD7-B40D-0FE4956F1468}">
      <dsp:nvSpPr>
        <dsp:cNvPr id="0" name=""/>
        <dsp:cNvSpPr/>
      </dsp:nvSpPr>
      <dsp:spPr>
        <a:xfrm>
          <a:off x="2832696" y="78377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CC"/>
            </a:gs>
            <a:gs pos="53000">
              <a:srgbClr val="FF99FF"/>
            </a:gs>
            <a:gs pos="100000">
              <a:schemeClr val="tx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叢林吼吼樹屋</a:t>
          </a:r>
          <a:endParaRPr lang="zh-TW" altLang="en-US" sz="3000" kern="1200" dirty="0"/>
        </a:p>
      </dsp:txBody>
      <dsp:txXfrm>
        <a:off x="2868202" y="113883"/>
        <a:ext cx="1949441" cy="1141260"/>
      </dsp:txXfrm>
    </dsp:sp>
    <dsp:sp modelId="{2B103BEF-32A8-494A-9364-9F097CE71C80}">
      <dsp:nvSpPr>
        <dsp:cNvPr id="0" name=""/>
        <dsp:cNvSpPr/>
      </dsp:nvSpPr>
      <dsp:spPr>
        <a:xfrm rot="30256">
          <a:off x="5166209" y="390894"/>
          <a:ext cx="449860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166212" y="490514"/>
        <a:ext cx="314902" cy="300644"/>
      </dsp:txXfrm>
    </dsp:sp>
    <dsp:sp modelId="{08D418DB-95C6-436C-ABB2-93E5BCF0D686}">
      <dsp:nvSpPr>
        <dsp:cNvPr id="0" name=""/>
        <dsp:cNvSpPr/>
      </dsp:nvSpPr>
      <dsp:spPr>
        <a:xfrm>
          <a:off x="5800966" y="104502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CC"/>
            </a:gs>
            <a:gs pos="53000">
              <a:srgbClr val="FF99FF"/>
            </a:gs>
            <a:gs pos="100000">
              <a:schemeClr val="tx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摩法星際飛車</a:t>
          </a:r>
          <a:endParaRPr lang="zh-TW" altLang="en-US" sz="3000" kern="1200" dirty="0"/>
        </a:p>
      </dsp:txBody>
      <dsp:txXfrm>
        <a:off x="5836472" y="140008"/>
        <a:ext cx="1949441" cy="1141260"/>
      </dsp:txXfrm>
    </dsp:sp>
    <dsp:sp modelId="{4BE5A5D7-5634-4DBC-B0EB-4A6FD2704C2E}">
      <dsp:nvSpPr>
        <dsp:cNvPr id="0" name=""/>
        <dsp:cNvSpPr/>
      </dsp:nvSpPr>
      <dsp:spPr>
        <a:xfrm rot="21574245">
          <a:off x="8024972" y="423808"/>
          <a:ext cx="340493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8024973" y="524405"/>
        <a:ext cx="238345" cy="300644"/>
      </dsp:txXfrm>
    </dsp:sp>
    <dsp:sp modelId="{743D3E05-1795-4170-9F3B-28B77DABF114}">
      <dsp:nvSpPr>
        <dsp:cNvPr id="0" name=""/>
        <dsp:cNvSpPr/>
      </dsp:nvSpPr>
      <dsp:spPr>
        <a:xfrm>
          <a:off x="8495144" y="84317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CC"/>
            </a:gs>
            <a:gs pos="53000">
              <a:srgbClr val="FF99FF"/>
            </a:gs>
            <a:gs pos="100000">
              <a:schemeClr val="tx1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宇宙迴旋</a:t>
          </a:r>
          <a:endParaRPr lang="zh-TW" altLang="en-US" sz="3000" kern="1200" dirty="0"/>
        </a:p>
      </dsp:txBody>
      <dsp:txXfrm>
        <a:off x="8530650" y="119823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405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5322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55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8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06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5782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092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30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670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2524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202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78F0B-FB8D-471C-B2BB-CAB1724B14C3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89F2F-6785-48A4-B5D6-465AECADF5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807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6000">
              <a:srgbClr val="FFCCFF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FFCC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兒童</a:t>
            </a:r>
            <a:r>
              <a:rPr lang="zh-TW" altLang="en-US" dirty="0">
                <a:solidFill>
                  <a:srgbClr val="FFFFCC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新</a:t>
            </a:r>
            <a:r>
              <a:rPr lang="zh-TW" altLang="en-US" dirty="0" smtClean="0">
                <a:solidFill>
                  <a:srgbClr val="FFFFCC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樂園一日</a:t>
            </a:r>
            <a:r>
              <a:rPr lang="zh-TW" altLang="en-US" dirty="0">
                <a:solidFill>
                  <a:srgbClr val="FFFFCC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CC"/>
                </a:solidFill>
              </a:rPr>
              <a:t>蒐集資料  </a:t>
            </a:r>
            <a:r>
              <a:rPr lang="en-US" altLang="zh-TW" dirty="0" err="1" smtClean="0">
                <a:solidFill>
                  <a:srgbClr val="FFFFCC"/>
                </a:solidFill>
              </a:rPr>
              <a:t>Elyna</a:t>
            </a:r>
            <a:endParaRPr lang="zh-TW" altLang="en-US" dirty="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5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4000">
              <a:srgbClr val="FFCCFF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流程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8222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276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4000">
              <a:srgbClr val="FFCCFF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3" y="393260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票價</a:t>
            </a:r>
            <a:endParaRPr lang="zh-TW" altLang="en-US" sz="6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33157"/>
              </p:ext>
            </p:extLst>
          </p:nvPr>
        </p:nvGraphicFramePr>
        <p:xfrm>
          <a:off x="838200" y="1825625"/>
          <a:ext cx="10515603" cy="3633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7313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chemeClr val="bg1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19906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55000">
                          <a:srgbClr val="FF99FF"/>
                        </a:gs>
                        <a:gs pos="0">
                          <a:srgbClr val="FFFFCC"/>
                        </a:gs>
                        <a:gs pos="100000">
                          <a:schemeClr val="tx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55000">
                          <a:srgbClr val="FF99FF"/>
                        </a:gs>
                        <a:gs pos="0">
                          <a:srgbClr val="FFFFCC"/>
                        </a:gs>
                        <a:gs pos="100000">
                          <a:schemeClr val="tx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55000">
                          <a:srgbClr val="FF99FF"/>
                        </a:gs>
                        <a:gs pos="0">
                          <a:srgbClr val="FFFFCC"/>
                        </a:gs>
                        <a:gs pos="100000">
                          <a:schemeClr val="tx1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78043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55000">
                          <a:srgbClr val="FF99FF"/>
                        </a:gs>
                        <a:gs pos="0">
                          <a:srgbClr val="FFFFCC"/>
                        </a:gs>
                        <a:gs pos="100000">
                          <a:schemeClr val="tx1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55000">
                          <a:srgbClr val="FF99FF"/>
                        </a:gs>
                        <a:gs pos="0">
                          <a:srgbClr val="FFFFCC"/>
                        </a:gs>
                        <a:gs pos="100000">
                          <a:schemeClr val="tx1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55000">
                          <a:srgbClr val="FF99FF"/>
                        </a:gs>
                        <a:gs pos="0">
                          <a:srgbClr val="FFFFCC"/>
                        </a:gs>
                        <a:gs pos="100000">
                          <a:schemeClr val="tx1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55000">
                          <a:srgbClr val="FF99FF"/>
                        </a:gs>
                        <a:gs pos="0">
                          <a:srgbClr val="FFFFCC"/>
                        </a:gs>
                        <a:gs pos="100000">
                          <a:schemeClr val="tx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55000">
                          <a:srgbClr val="FF99FF"/>
                        </a:gs>
                        <a:gs pos="0">
                          <a:srgbClr val="FFFFCC"/>
                        </a:gs>
                        <a:gs pos="100000">
                          <a:schemeClr val="tx1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55000">
                          <a:srgbClr val="FF99FF"/>
                        </a:gs>
                        <a:gs pos="0">
                          <a:srgbClr val="FFFFCC"/>
                        </a:gs>
                        <a:gs pos="100000">
                          <a:schemeClr val="tx1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55000">
                          <a:srgbClr val="FF99FF"/>
                        </a:gs>
                        <a:gs pos="0">
                          <a:srgbClr val="FFFFCC"/>
                        </a:gs>
                        <a:gs pos="100000">
                          <a:schemeClr val="tx1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78043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gradFill>
                      <a:gsLst>
                        <a:gs pos="55000">
                          <a:srgbClr val="FF99FF"/>
                        </a:gs>
                        <a:gs pos="0">
                          <a:srgbClr val="FFFFCC"/>
                        </a:gs>
                        <a:gs pos="100000">
                          <a:schemeClr val="tx1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70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4000">
              <a:srgbClr val="FFCCFF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宇宙迴旋</a:t>
            </a:r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2400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sz="2400" dirty="0"/>
              <a:t>!</a:t>
            </a:r>
          </a:p>
          <a:p>
            <a:endParaRPr lang="en-US" altLang="zh-TW" sz="2400" dirty="0"/>
          </a:p>
          <a:p>
            <a:r>
              <a:rPr lang="zh-TW" altLang="en-US" sz="2400" dirty="0"/>
              <a:t>尖叫指數</a:t>
            </a:r>
          </a:p>
          <a:p>
            <a:r>
              <a:rPr lang="zh-TW" altLang="en-US" sz="2400" dirty="0"/>
              <a:t>⚡⚡⚡⚡☁</a:t>
            </a:r>
          </a:p>
          <a:p>
            <a:r>
              <a:rPr lang="zh-TW" altLang="en-US" sz="2400" dirty="0"/>
              <a:t>溫馨指數</a:t>
            </a:r>
          </a:p>
          <a:p>
            <a:r>
              <a:rPr lang="zh-TW" altLang="en-US" sz="2400" dirty="0"/>
              <a:t>🌞🌞🌞☁☁</a:t>
            </a:r>
          </a:p>
          <a:p>
            <a:r>
              <a:rPr lang="zh-TW" altLang="en-US" sz="2400" dirty="0"/>
              <a:t>戀愛指數</a:t>
            </a:r>
          </a:p>
          <a:p>
            <a:r>
              <a:rPr lang="zh-TW" altLang="en-US" sz="2400" dirty="0"/>
              <a:t>💗💗♡♡♡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235" y="1586185"/>
            <a:ext cx="4864742" cy="3648556"/>
          </a:xfrm>
          <a:prstGeom prst="rect">
            <a:avLst/>
          </a:prstGeom>
          <a:noFill/>
          <a:ln w="762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143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4000">
              <a:srgbClr val="FFCCFF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2400" dirty="0"/>
              <a:t>仿木造古戰船的造型，以左右擺盪凌空飛渡，體驗離心力的刺激感。</a:t>
            </a:r>
          </a:p>
          <a:p>
            <a:endParaRPr lang="zh-TW" altLang="en-US" sz="2400" dirty="0"/>
          </a:p>
          <a:p>
            <a:r>
              <a:rPr lang="zh-TW" altLang="en-US" sz="2400" dirty="0"/>
              <a:t>尖叫指數</a:t>
            </a:r>
          </a:p>
          <a:p>
            <a:r>
              <a:rPr lang="zh-TW" altLang="en-US" sz="2400" dirty="0"/>
              <a:t>⚡⚡⚡⚡⚡</a:t>
            </a:r>
          </a:p>
          <a:p>
            <a:r>
              <a:rPr lang="zh-TW" altLang="en-US" sz="2400" dirty="0"/>
              <a:t>溫馨指數</a:t>
            </a:r>
          </a:p>
          <a:p>
            <a:r>
              <a:rPr lang="zh-TW" altLang="en-US" sz="2400" dirty="0"/>
              <a:t>🌞☁☁☁☁</a:t>
            </a:r>
          </a:p>
          <a:p>
            <a:r>
              <a:rPr lang="zh-TW" altLang="en-US" sz="2400" dirty="0"/>
              <a:t>戀愛指數</a:t>
            </a:r>
          </a:p>
          <a:p>
            <a:r>
              <a:rPr lang="zh-TW" altLang="en-US" sz="2400" dirty="0"/>
              <a:t>💗💗💗💗♡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437" y="1825625"/>
            <a:ext cx="4820363" cy="361527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334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4000">
              <a:srgbClr val="FFCCFF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資料來源</a:t>
            </a: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/>
              <a:t>https://www.tcap.taipei/cp.aspx?n=57F1A46B66881160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131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4000">
              <a:srgbClr val="FFCCFF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03565" y="339000"/>
            <a:ext cx="7458891" cy="784406"/>
          </a:xfrm>
        </p:spPr>
        <p:txBody>
          <a:bodyPr>
            <a:noAutofit/>
          </a:bodyPr>
          <a:lstStyle/>
          <a:p>
            <a:r>
              <a:rPr lang="zh-TW" altLang="en-US" sz="6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兒童新樂園簡介</a:t>
            </a:r>
            <a:endParaRPr lang="zh-TW" altLang="en-US" sz="6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6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01783" y="1377179"/>
            <a:ext cx="9039497" cy="5062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44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213</Words>
  <Application>Microsoft Office PowerPoint</Application>
  <PresentationFormat>寬螢幕</PresentationFormat>
  <Paragraphs>45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文鼎中特圓</vt:lpstr>
      <vt:lpstr>新細明體</vt:lpstr>
      <vt:lpstr>Arial</vt:lpstr>
      <vt:lpstr>Calibri</vt:lpstr>
      <vt:lpstr>Calibri Light</vt:lpstr>
      <vt:lpstr>Office 佈景主題</vt:lpstr>
      <vt:lpstr>兒童新樂園一日遊</vt:lpstr>
      <vt:lpstr>流程</vt:lpstr>
      <vt:lpstr>票價</vt:lpstr>
      <vt:lpstr>宇宙迴旋 </vt:lpstr>
      <vt:lpstr>尋寶船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13</cp:revision>
  <dcterms:created xsi:type="dcterms:W3CDTF">2022-12-20T06:44:08Z</dcterms:created>
  <dcterms:modified xsi:type="dcterms:W3CDTF">2023-01-10T06:54:21Z</dcterms:modified>
</cp:coreProperties>
</file>