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B5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C886A9-B1A4-4D8F-8861-EC003F3B5280}" type="doc">
      <dgm:prSet loTypeId="urn:microsoft.com/office/officeart/2005/8/layout/process1" loCatId="process" qsTypeId="urn:microsoft.com/office/officeart/2005/8/quickstyle/3d4" qsCatId="3D" csTypeId="urn:microsoft.com/office/officeart/2005/8/colors/accent1_5" csCatId="accent1" phldr="1"/>
      <dgm:spPr/>
    </dgm:pt>
    <dgm:pt modelId="{9BD39C92-CCB1-479B-9DB6-850F13BAAE75}">
      <dgm:prSet phldrT="[文字]"/>
      <dgm:spPr/>
      <dgm:t>
        <a:bodyPr/>
        <a:lstStyle/>
        <a:p>
          <a:r>
            <a:rPr lang="zh-TW" altLang="en-US" dirty="0" smtClean="0"/>
            <a:t>叢林吼吼樹屋</a:t>
          </a:r>
          <a:endParaRPr lang="zh-TW" altLang="en-US" dirty="0"/>
        </a:p>
      </dgm:t>
    </dgm:pt>
    <dgm:pt modelId="{80131749-E8FE-41BC-8D91-F9CF973CB313}" type="parTrans" cxnId="{CD2F9E94-930D-48CC-AB28-850FB8F20963}">
      <dgm:prSet/>
      <dgm:spPr/>
      <dgm:t>
        <a:bodyPr/>
        <a:lstStyle/>
        <a:p>
          <a:endParaRPr lang="zh-TW" altLang="en-US"/>
        </a:p>
      </dgm:t>
    </dgm:pt>
    <dgm:pt modelId="{75D1BDDB-25B4-4BCA-95E1-C64AF3D97A00}" type="sibTrans" cxnId="{CD2F9E94-930D-48CC-AB28-850FB8F20963}">
      <dgm:prSet/>
      <dgm:spPr/>
      <dgm:t>
        <a:bodyPr/>
        <a:lstStyle/>
        <a:p>
          <a:endParaRPr lang="zh-TW" altLang="en-US"/>
        </a:p>
      </dgm:t>
    </dgm:pt>
    <dgm:pt modelId="{20AE86D4-125C-43DF-9717-0498C37F7FA8}">
      <dgm:prSet phldrT="[文字]"/>
      <dgm:spPr/>
      <dgm:t>
        <a:bodyPr/>
        <a:lstStyle/>
        <a:p>
          <a:r>
            <a:rPr lang="zh-TW" altLang="en-US" dirty="0" smtClean="0"/>
            <a:t>魔法星際飛車迴旋</a:t>
          </a:r>
          <a:endParaRPr lang="zh-TW" altLang="en-US" dirty="0"/>
        </a:p>
      </dgm:t>
    </dgm:pt>
    <dgm:pt modelId="{8DD9FE99-E4AB-4FAD-9AE2-AB0650386607}" type="parTrans" cxnId="{D5A54C84-4A62-4E94-A978-CA8FA442EBB1}">
      <dgm:prSet/>
      <dgm:spPr/>
      <dgm:t>
        <a:bodyPr/>
        <a:lstStyle/>
        <a:p>
          <a:endParaRPr lang="zh-TW" altLang="en-US"/>
        </a:p>
      </dgm:t>
    </dgm:pt>
    <dgm:pt modelId="{2ECAA00E-77AF-43A4-83C7-8ABADA6B4617}" type="sibTrans" cxnId="{D5A54C84-4A62-4E94-A978-CA8FA442EBB1}">
      <dgm:prSet/>
      <dgm:spPr/>
      <dgm:t>
        <a:bodyPr/>
        <a:lstStyle/>
        <a:p>
          <a:endParaRPr lang="zh-TW" altLang="en-US"/>
        </a:p>
      </dgm:t>
    </dgm:pt>
    <dgm:pt modelId="{B423827E-36B1-426E-9F66-7F3E42B587DF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0041BC6E-EB96-49C7-99DB-5ADEBE286BD8}" type="parTrans" cxnId="{B23BEE3D-0820-48EB-A56F-A172C08C6F6D}">
      <dgm:prSet/>
      <dgm:spPr/>
      <dgm:t>
        <a:bodyPr/>
        <a:lstStyle/>
        <a:p>
          <a:endParaRPr lang="zh-TW" altLang="en-US"/>
        </a:p>
      </dgm:t>
    </dgm:pt>
    <dgm:pt modelId="{8A149F9E-BE3E-463C-B179-8E5558A91D51}" type="sibTrans" cxnId="{B23BEE3D-0820-48EB-A56F-A172C08C6F6D}">
      <dgm:prSet/>
      <dgm:spPr/>
      <dgm:t>
        <a:bodyPr/>
        <a:lstStyle/>
        <a:p>
          <a:endParaRPr lang="zh-TW" altLang="en-US"/>
        </a:p>
      </dgm:t>
    </dgm:pt>
    <dgm:pt modelId="{C8D15F87-3549-4029-83A4-0C89A57E8688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9679A6C9-BA94-407C-9904-6612E623303B}" type="parTrans" cxnId="{4390AFF9-FC9E-4735-8B82-D19C15DE1A05}">
      <dgm:prSet/>
      <dgm:spPr/>
      <dgm:t>
        <a:bodyPr/>
        <a:lstStyle/>
        <a:p>
          <a:endParaRPr lang="zh-TW" altLang="en-US"/>
        </a:p>
      </dgm:t>
    </dgm:pt>
    <dgm:pt modelId="{C98C1227-D2B8-4D85-99D2-C876BA64A1C3}" type="sibTrans" cxnId="{4390AFF9-FC9E-4735-8B82-D19C15DE1A05}">
      <dgm:prSet/>
      <dgm:spPr/>
      <dgm:t>
        <a:bodyPr/>
        <a:lstStyle/>
        <a:p>
          <a:endParaRPr lang="zh-TW" altLang="en-US"/>
        </a:p>
      </dgm:t>
    </dgm:pt>
    <dgm:pt modelId="{5B951311-9124-4A28-B6A4-C10C8FB2D016}" type="pres">
      <dgm:prSet presAssocID="{83C886A9-B1A4-4D8F-8861-EC003F3B5280}" presName="Name0" presStyleCnt="0">
        <dgm:presLayoutVars>
          <dgm:dir/>
          <dgm:resizeHandles val="exact"/>
        </dgm:presLayoutVars>
      </dgm:prSet>
      <dgm:spPr/>
    </dgm:pt>
    <dgm:pt modelId="{17016D2C-302C-410E-AA6E-FE4CED9BD52E}" type="pres">
      <dgm:prSet presAssocID="{B423827E-36B1-426E-9F66-7F3E42B587DF}" presName="node" presStyleLbl="node1" presStyleIdx="0" presStyleCnt="4" custLinFactNeighborX="-572" custLinFactNeighborY="323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D44E1F6-F144-4673-8214-E5EB596129EE}" type="pres">
      <dgm:prSet presAssocID="{8A149F9E-BE3E-463C-B179-8E5558A91D51}" presName="sibTrans" presStyleLbl="sibTrans2D1" presStyleIdx="0" presStyleCnt="3"/>
      <dgm:spPr/>
      <dgm:t>
        <a:bodyPr/>
        <a:lstStyle/>
        <a:p>
          <a:endParaRPr lang="zh-TW" altLang="en-US"/>
        </a:p>
      </dgm:t>
    </dgm:pt>
    <dgm:pt modelId="{D65B7929-2F92-4528-AF1A-A0BFB21EBD50}" type="pres">
      <dgm:prSet presAssocID="{8A149F9E-BE3E-463C-B179-8E5558A91D51}" presName="connectorText" presStyleLbl="sibTrans2D1" presStyleIdx="0" presStyleCnt="3"/>
      <dgm:spPr/>
      <dgm:t>
        <a:bodyPr/>
        <a:lstStyle/>
        <a:p>
          <a:endParaRPr lang="zh-TW" altLang="en-US"/>
        </a:p>
      </dgm:t>
    </dgm:pt>
    <dgm:pt modelId="{43BFAC96-5891-4DF0-B4FD-0CB48774552B}" type="pres">
      <dgm:prSet presAssocID="{9BD39C92-CCB1-479B-9DB6-850F13BAAE75}" presName="node" presStyleLbl="node1" presStyleIdx="1" presStyleCnt="4" custLinFactNeighborX="9932" custLinFactNeighborY="-217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3DC70B4-978E-42BC-8957-764A64A51E9D}" type="pres">
      <dgm:prSet presAssocID="{75D1BDDB-25B4-4BCA-95E1-C64AF3D97A00}" presName="sibTrans" presStyleLbl="sibTrans2D1" presStyleIdx="1" presStyleCnt="3"/>
      <dgm:spPr/>
      <dgm:t>
        <a:bodyPr/>
        <a:lstStyle/>
        <a:p>
          <a:endParaRPr lang="zh-TW" altLang="en-US"/>
        </a:p>
      </dgm:t>
    </dgm:pt>
    <dgm:pt modelId="{B21AF85C-6C09-4C5B-B278-8226DD8DA7DD}" type="pres">
      <dgm:prSet presAssocID="{75D1BDDB-25B4-4BCA-95E1-C64AF3D97A00}" presName="connectorText" presStyleLbl="sibTrans2D1" presStyleIdx="1" presStyleCnt="3"/>
      <dgm:spPr/>
      <dgm:t>
        <a:bodyPr/>
        <a:lstStyle/>
        <a:p>
          <a:endParaRPr lang="zh-TW" altLang="en-US"/>
        </a:p>
      </dgm:t>
    </dgm:pt>
    <dgm:pt modelId="{8DEFAC84-43E2-4A71-9DB0-FC9346FE8536}" type="pres">
      <dgm:prSet presAssocID="{20AE86D4-125C-43DF-9717-0498C37F7FA8}" presName="node" presStyleLbl="node1" presStyleIdx="2" presStyleCnt="4" custLinFactNeighborX="455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94A1FEE-0154-4D07-AAD7-EFA3C2C5084D}" type="pres">
      <dgm:prSet presAssocID="{2ECAA00E-77AF-43A4-83C7-8ABADA6B4617}" presName="sibTrans" presStyleLbl="sibTrans2D1" presStyleIdx="2" presStyleCnt="3" custLinFactNeighborX="15409" custLinFactNeighborY="-6804"/>
      <dgm:spPr/>
      <dgm:t>
        <a:bodyPr/>
        <a:lstStyle/>
        <a:p>
          <a:endParaRPr lang="zh-TW" altLang="en-US"/>
        </a:p>
      </dgm:t>
    </dgm:pt>
    <dgm:pt modelId="{6E4EC6D3-1781-47AA-AC13-39C5C1D9879A}" type="pres">
      <dgm:prSet presAssocID="{2ECAA00E-77AF-43A4-83C7-8ABADA6B4617}" presName="connectorText" presStyleLbl="sibTrans2D1" presStyleIdx="2" presStyleCnt="3"/>
      <dgm:spPr/>
      <dgm:t>
        <a:bodyPr/>
        <a:lstStyle/>
        <a:p>
          <a:endParaRPr lang="zh-TW" altLang="en-US"/>
        </a:p>
      </dgm:t>
    </dgm:pt>
    <dgm:pt modelId="{8C1DBD7F-ACAC-492D-B569-6139558C5020}" type="pres">
      <dgm:prSet presAssocID="{C8D15F87-3549-4029-83A4-0C89A57E8688}" presName="node" presStyleLbl="node1" presStyleIdx="3" presStyleCnt="4" custLinFactNeighborX="-3978" custLinFactNeighborY="404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A699E73C-5565-4264-A974-4F99DD604F16}" type="presOf" srcId="{B423827E-36B1-426E-9F66-7F3E42B587DF}" destId="{17016D2C-302C-410E-AA6E-FE4CED9BD52E}" srcOrd="0" destOrd="0" presId="urn:microsoft.com/office/officeart/2005/8/layout/process1"/>
    <dgm:cxn modelId="{63DCBD7F-73A9-458E-96DB-F0EA311E57DF}" type="presOf" srcId="{2ECAA00E-77AF-43A4-83C7-8ABADA6B4617}" destId="{6E4EC6D3-1781-47AA-AC13-39C5C1D9879A}" srcOrd="1" destOrd="0" presId="urn:microsoft.com/office/officeart/2005/8/layout/process1"/>
    <dgm:cxn modelId="{9FCA1179-9284-40B5-828E-DC58B21C7172}" type="presOf" srcId="{20AE86D4-125C-43DF-9717-0498C37F7FA8}" destId="{8DEFAC84-43E2-4A71-9DB0-FC9346FE8536}" srcOrd="0" destOrd="0" presId="urn:microsoft.com/office/officeart/2005/8/layout/process1"/>
    <dgm:cxn modelId="{D5A54C84-4A62-4E94-A978-CA8FA442EBB1}" srcId="{83C886A9-B1A4-4D8F-8861-EC003F3B5280}" destId="{20AE86D4-125C-43DF-9717-0498C37F7FA8}" srcOrd="2" destOrd="0" parTransId="{8DD9FE99-E4AB-4FAD-9AE2-AB0650386607}" sibTransId="{2ECAA00E-77AF-43A4-83C7-8ABADA6B4617}"/>
    <dgm:cxn modelId="{EF509203-38DD-4EB5-9EB6-D0151E176F9A}" type="presOf" srcId="{75D1BDDB-25B4-4BCA-95E1-C64AF3D97A00}" destId="{B21AF85C-6C09-4C5B-B278-8226DD8DA7DD}" srcOrd="1" destOrd="0" presId="urn:microsoft.com/office/officeart/2005/8/layout/process1"/>
    <dgm:cxn modelId="{CD2F9E94-930D-48CC-AB28-850FB8F20963}" srcId="{83C886A9-B1A4-4D8F-8861-EC003F3B5280}" destId="{9BD39C92-CCB1-479B-9DB6-850F13BAAE75}" srcOrd="1" destOrd="0" parTransId="{80131749-E8FE-41BC-8D91-F9CF973CB313}" sibTransId="{75D1BDDB-25B4-4BCA-95E1-C64AF3D97A00}"/>
    <dgm:cxn modelId="{FD1D417D-EA72-4983-A01C-810C0F31617E}" type="presOf" srcId="{75D1BDDB-25B4-4BCA-95E1-C64AF3D97A00}" destId="{F3DC70B4-978E-42BC-8957-764A64A51E9D}" srcOrd="0" destOrd="0" presId="urn:microsoft.com/office/officeart/2005/8/layout/process1"/>
    <dgm:cxn modelId="{07B097C1-B0C0-4EB8-9373-3CE78036E21E}" type="presOf" srcId="{8A149F9E-BE3E-463C-B179-8E5558A91D51}" destId="{D65B7929-2F92-4528-AF1A-A0BFB21EBD50}" srcOrd="1" destOrd="0" presId="urn:microsoft.com/office/officeart/2005/8/layout/process1"/>
    <dgm:cxn modelId="{033D4D01-C727-4566-BD75-3F226B3A7218}" type="presOf" srcId="{2ECAA00E-77AF-43A4-83C7-8ABADA6B4617}" destId="{F94A1FEE-0154-4D07-AAD7-EFA3C2C5084D}" srcOrd="0" destOrd="0" presId="urn:microsoft.com/office/officeart/2005/8/layout/process1"/>
    <dgm:cxn modelId="{F6FFF0A2-99C5-4B5C-B42C-6108D2005A9C}" type="presOf" srcId="{83C886A9-B1A4-4D8F-8861-EC003F3B5280}" destId="{5B951311-9124-4A28-B6A4-C10C8FB2D016}" srcOrd="0" destOrd="0" presId="urn:microsoft.com/office/officeart/2005/8/layout/process1"/>
    <dgm:cxn modelId="{4390AFF9-FC9E-4735-8B82-D19C15DE1A05}" srcId="{83C886A9-B1A4-4D8F-8861-EC003F3B5280}" destId="{C8D15F87-3549-4029-83A4-0C89A57E8688}" srcOrd="3" destOrd="0" parTransId="{9679A6C9-BA94-407C-9904-6612E623303B}" sibTransId="{C98C1227-D2B8-4D85-99D2-C876BA64A1C3}"/>
    <dgm:cxn modelId="{71D39FBF-2208-44AC-8662-D8B0D2102458}" type="presOf" srcId="{9BD39C92-CCB1-479B-9DB6-850F13BAAE75}" destId="{43BFAC96-5891-4DF0-B4FD-0CB48774552B}" srcOrd="0" destOrd="0" presId="urn:microsoft.com/office/officeart/2005/8/layout/process1"/>
    <dgm:cxn modelId="{B23BEE3D-0820-48EB-A56F-A172C08C6F6D}" srcId="{83C886A9-B1A4-4D8F-8861-EC003F3B5280}" destId="{B423827E-36B1-426E-9F66-7F3E42B587DF}" srcOrd="0" destOrd="0" parTransId="{0041BC6E-EB96-49C7-99DB-5ADEBE286BD8}" sibTransId="{8A149F9E-BE3E-463C-B179-8E5558A91D51}"/>
    <dgm:cxn modelId="{15FA59C3-A8A4-4F3F-8FA3-889DBF7D888E}" type="presOf" srcId="{8A149F9E-BE3E-463C-B179-8E5558A91D51}" destId="{BD44E1F6-F144-4673-8214-E5EB596129EE}" srcOrd="0" destOrd="0" presId="urn:microsoft.com/office/officeart/2005/8/layout/process1"/>
    <dgm:cxn modelId="{B8B91376-6715-4584-8563-40F6E28EF188}" type="presOf" srcId="{C8D15F87-3549-4029-83A4-0C89A57E8688}" destId="{8C1DBD7F-ACAC-492D-B569-6139558C5020}" srcOrd="0" destOrd="0" presId="urn:microsoft.com/office/officeart/2005/8/layout/process1"/>
    <dgm:cxn modelId="{49222CF4-E758-43D2-A2C0-C7CFF8607E6C}" type="presParOf" srcId="{5B951311-9124-4A28-B6A4-C10C8FB2D016}" destId="{17016D2C-302C-410E-AA6E-FE4CED9BD52E}" srcOrd="0" destOrd="0" presId="urn:microsoft.com/office/officeart/2005/8/layout/process1"/>
    <dgm:cxn modelId="{6C9D9F59-FB02-4656-8993-ADBC601D575F}" type="presParOf" srcId="{5B951311-9124-4A28-B6A4-C10C8FB2D016}" destId="{BD44E1F6-F144-4673-8214-E5EB596129EE}" srcOrd="1" destOrd="0" presId="urn:microsoft.com/office/officeart/2005/8/layout/process1"/>
    <dgm:cxn modelId="{E482893F-5998-4FD0-B6DB-2500FECBBD53}" type="presParOf" srcId="{BD44E1F6-F144-4673-8214-E5EB596129EE}" destId="{D65B7929-2F92-4528-AF1A-A0BFB21EBD50}" srcOrd="0" destOrd="0" presId="urn:microsoft.com/office/officeart/2005/8/layout/process1"/>
    <dgm:cxn modelId="{65A7541C-A7A9-43DE-85F5-84B37356AF11}" type="presParOf" srcId="{5B951311-9124-4A28-B6A4-C10C8FB2D016}" destId="{43BFAC96-5891-4DF0-B4FD-0CB48774552B}" srcOrd="2" destOrd="0" presId="urn:microsoft.com/office/officeart/2005/8/layout/process1"/>
    <dgm:cxn modelId="{5145D099-D236-41E6-9E2A-D41CAC357856}" type="presParOf" srcId="{5B951311-9124-4A28-B6A4-C10C8FB2D016}" destId="{F3DC70B4-978E-42BC-8957-764A64A51E9D}" srcOrd="3" destOrd="0" presId="urn:microsoft.com/office/officeart/2005/8/layout/process1"/>
    <dgm:cxn modelId="{544F3A12-0282-4F8C-8DCB-48538B4D308E}" type="presParOf" srcId="{F3DC70B4-978E-42BC-8957-764A64A51E9D}" destId="{B21AF85C-6C09-4C5B-B278-8226DD8DA7DD}" srcOrd="0" destOrd="0" presId="urn:microsoft.com/office/officeart/2005/8/layout/process1"/>
    <dgm:cxn modelId="{E05D1FE7-7C78-429B-ACAA-612B0900FF74}" type="presParOf" srcId="{5B951311-9124-4A28-B6A4-C10C8FB2D016}" destId="{8DEFAC84-43E2-4A71-9DB0-FC9346FE8536}" srcOrd="4" destOrd="0" presId="urn:microsoft.com/office/officeart/2005/8/layout/process1"/>
    <dgm:cxn modelId="{244F6027-4BD9-40ED-8C4E-F531D5A401FE}" type="presParOf" srcId="{5B951311-9124-4A28-B6A4-C10C8FB2D016}" destId="{F94A1FEE-0154-4D07-AAD7-EFA3C2C5084D}" srcOrd="5" destOrd="0" presId="urn:microsoft.com/office/officeart/2005/8/layout/process1"/>
    <dgm:cxn modelId="{523AE654-309B-41A5-A881-3FA168EB878A}" type="presParOf" srcId="{F94A1FEE-0154-4D07-AAD7-EFA3C2C5084D}" destId="{6E4EC6D3-1781-47AA-AC13-39C5C1D9879A}" srcOrd="0" destOrd="0" presId="urn:microsoft.com/office/officeart/2005/8/layout/process1"/>
    <dgm:cxn modelId="{91FA970D-1F7D-41BB-90FC-A9EA295274F7}" type="presParOf" srcId="{5B951311-9124-4A28-B6A4-C10C8FB2D016}" destId="{8C1DBD7F-ACAC-492D-B569-6139558C5020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016D2C-302C-410E-AA6E-FE4CED9BD52E}">
      <dsp:nvSpPr>
        <dsp:cNvPr id="0" name=""/>
        <dsp:cNvSpPr/>
      </dsp:nvSpPr>
      <dsp:spPr>
        <a:xfrm>
          <a:off x="0" y="2536580"/>
          <a:ext cx="2153058" cy="1291835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/>
            <a:t>尋寶船</a:t>
          </a:r>
          <a:endParaRPr lang="zh-TW" altLang="en-US" sz="3200" kern="1200" dirty="0"/>
        </a:p>
      </dsp:txBody>
      <dsp:txXfrm>
        <a:off x="37837" y="2574417"/>
        <a:ext cx="2077384" cy="1216161"/>
      </dsp:txXfrm>
    </dsp:sp>
    <dsp:sp modelId="{BD44E1F6-F144-4673-8214-E5EB596129EE}">
      <dsp:nvSpPr>
        <dsp:cNvPr id="0" name=""/>
        <dsp:cNvSpPr/>
      </dsp:nvSpPr>
      <dsp:spPr>
        <a:xfrm rot="21522615">
          <a:off x="2390915" y="2880246"/>
          <a:ext cx="504520" cy="5339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200" kern="1200"/>
        </a:p>
      </dsp:txBody>
      <dsp:txXfrm>
        <a:off x="2390934" y="2988741"/>
        <a:ext cx="353164" cy="320374"/>
      </dsp:txXfrm>
    </dsp:sp>
    <dsp:sp modelId="{43BFAC96-5891-4DF0-B4FD-0CB48774552B}">
      <dsp:nvSpPr>
        <dsp:cNvPr id="0" name=""/>
        <dsp:cNvSpPr/>
      </dsp:nvSpPr>
      <dsp:spPr>
        <a:xfrm>
          <a:off x="3104743" y="2466679"/>
          <a:ext cx="2153058" cy="1291835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13333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/>
            <a:t>叢林吼吼樹屋</a:t>
          </a:r>
          <a:endParaRPr lang="zh-TW" altLang="en-US" sz="3200" kern="1200" dirty="0"/>
        </a:p>
      </dsp:txBody>
      <dsp:txXfrm>
        <a:off x="3142580" y="2504516"/>
        <a:ext cx="2077384" cy="1216161"/>
      </dsp:txXfrm>
    </dsp:sp>
    <dsp:sp modelId="{F3DC70B4-978E-42BC-8957-764A64A51E9D}">
      <dsp:nvSpPr>
        <dsp:cNvPr id="0" name=""/>
        <dsp:cNvSpPr/>
      </dsp:nvSpPr>
      <dsp:spPr>
        <a:xfrm rot="32589">
          <a:off x="5461510" y="2859801"/>
          <a:ext cx="431901" cy="5339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175458"/>
            <a:satOff val="-1607"/>
            <a:lumOff val="13877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200" kern="1200"/>
        </a:p>
      </dsp:txBody>
      <dsp:txXfrm>
        <a:off x="5461513" y="2965979"/>
        <a:ext cx="302331" cy="320374"/>
      </dsp:txXfrm>
    </dsp:sp>
    <dsp:sp modelId="{8DEFAC84-43E2-4A71-9DB0-FC9346FE8536}">
      <dsp:nvSpPr>
        <dsp:cNvPr id="0" name=""/>
        <dsp:cNvSpPr/>
      </dsp:nvSpPr>
      <dsp:spPr>
        <a:xfrm>
          <a:off x="6072674" y="2494815"/>
          <a:ext cx="2153058" cy="1291835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26667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/>
            <a:t>魔法星際飛車迴旋</a:t>
          </a:r>
          <a:endParaRPr lang="zh-TW" altLang="en-US" sz="3200" kern="1200" dirty="0"/>
        </a:p>
      </dsp:txBody>
      <dsp:txXfrm>
        <a:off x="6110511" y="2532652"/>
        <a:ext cx="2077384" cy="1216161"/>
      </dsp:txXfrm>
    </dsp:sp>
    <dsp:sp modelId="{F94A1FEE-0154-4D07-AAD7-EFA3C2C5084D}">
      <dsp:nvSpPr>
        <dsp:cNvPr id="0" name=""/>
        <dsp:cNvSpPr/>
      </dsp:nvSpPr>
      <dsp:spPr>
        <a:xfrm rot="61093">
          <a:off x="8486990" y="2863767"/>
          <a:ext cx="417588" cy="5339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350915"/>
            <a:satOff val="-3215"/>
            <a:lumOff val="27754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200" kern="1200"/>
        </a:p>
      </dsp:txBody>
      <dsp:txXfrm>
        <a:off x="8487000" y="2969446"/>
        <a:ext cx="292312" cy="320374"/>
      </dsp:txXfrm>
    </dsp:sp>
    <dsp:sp modelId="{8C1DBD7F-ACAC-492D-B569-6139558C5020}">
      <dsp:nvSpPr>
        <dsp:cNvPr id="0" name=""/>
        <dsp:cNvSpPr/>
      </dsp:nvSpPr>
      <dsp:spPr>
        <a:xfrm>
          <a:off x="9013511" y="2547083"/>
          <a:ext cx="2153058" cy="1291835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/>
            <a:t>宇宙迴旋</a:t>
          </a:r>
          <a:endParaRPr lang="zh-TW" altLang="en-US" sz="3200" kern="1200" dirty="0"/>
        </a:p>
      </dsp:txBody>
      <dsp:txXfrm>
        <a:off x="9051348" y="2584920"/>
        <a:ext cx="2077384" cy="12161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040AA-C383-43CD-9410-BB19845F2F8C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872E4-29BB-48D2-8F50-4439BCB6D6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4173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040AA-C383-43CD-9410-BB19845F2F8C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872E4-29BB-48D2-8F50-4439BCB6D6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7688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040AA-C383-43CD-9410-BB19845F2F8C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872E4-29BB-48D2-8F50-4439BCB6D6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5658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040AA-C383-43CD-9410-BB19845F2F8C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872E4-29BB-48D2-8F50-4439BCB6D6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9906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040AA-C383-43CD-9410-BB19845F2F8C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872E4-29BB-48D2-8F50-4439BCB6D6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5990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040AA-C383-43CD-9410-BB19845F2F8C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872E4-29BB-48D2-8F50-4439BCB6D6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6607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040AA-C383-43CD-9410-BB19845F2F8C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872E4-29BB-48D2-8F50-4439BCB6D6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3994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040AA-C383-43CD-9410-BB19845F2F8C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872E4-29BB-48D2-8F50-4439BCB6D6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532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040AA-C383-43CD-9410-BB19845F2F8C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872E4-29BB-48D2-8F50-4439BCB6D6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4636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040AA-C383-43CD-9410-BB19845F2F8C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872E4-29BB-48D2-8F50-4439BCB6D6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2025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040AA-C383-43CD-9410-BB19845F2F8C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872E4-29BB-48D2-8F50-4439BCB6D6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0145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B040AA-C383-43CD-9410-BB19845F2F8C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C872E4-29BB-48D2-8F50-4439BCB6D6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3585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蒐集資料   奶糖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06812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旅遊行程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6048097"/>
              </p:ext>
            </p:extLst>
          </p:nvPr>
        </p:nvGraphicFramePr>
        <p:xfrm>
          <a:off x="838200" y="-104503"/>
          <a:ext cx="11205754" cy="62814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29702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2014184"/>
              </p:ext>
            </p:extLst>
          </p:nvPr>
        </p:nvGraphicFramePr>
        <p:xfrm>
          <a:off x="838200" y="1842655"/>
          <a:ext cx="11021290" cy="3851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4470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74470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74470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74470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74470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74470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74470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051941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216303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791659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含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  <a:r>
                        <a:rPr lang="en-US" altLang="zh-TW" dirty="0">
                          <a:effectLst/>
                        </a:rPr>
                        <a:t>7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79165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3085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. </a:t>
            </a:r>
            <a:r>
              <a:rPr lang="zh-TW" altLang="en-US" dirty="0"/>
              <a:t>宇宙迴旋</a:t>
            </a:r>
            <a:endParaRPr lang="zh-TW" alt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</a:p>
          <a:p>
            <a:endParaRPr lang="en-US" altLang="zh-TW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⚡⚡⚡⚡☁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🌞🌞🌞☁☁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💗💗♡♡♡</a:t>
            </a:r>
          </a:p>
        </p:txBody>
      </p:sp>
      <p:sp>
        <p:nvSpPr>
          <p:cNvPr id="5" name="圖片版面配置區 2"/>
          <p:cNvSpPr txBox="1">
            <a:spLocks/>
          </p:cNvSpPr>
          <p:nvPr/>
        </p:nvSpPr>
        <p:spPr>
          <a:xfrm>
            <a:off x="5183188" y="995363"/>
            <a:ext cx="6172200" cy="4873625"/>
          </a:xfrm>
          <a:prstGeom prst="rect">
            <a:avLst/>
          </a:prstGeom>
        </p:spPr>
      </p:sp>
      <p:pic>
        <p:nvPicPr>
          <p:cNvPr id="1026" name="Picture 2" descr="宇宙迴旋(輻射飛椅)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8" r="2508"/>
          <a:stretch>
            <a:fillRect/>
          </a:stretch>
        </p:blipFill>
        <p:spPr bwMode="auto">
          <a:xfrm>
            <a:off x="5183188" y="995363"/>
            <a:ext cx="6172200" cy="487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8116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尋寶船</a:t>
            </a:r>
            <a:endParaRPr lang="zh-TW" alt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zh-TW" altLang="en-US" dirty="0"/>
              <a:t>仿木造古戰船的造型，以左右擺盪凌空飛渡，體驗離心力的刺激感。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⚡⚡⚡⚡⚡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🌞☁☁☁☁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💗💗💗💗♡</a:t>
            </a:r>
          </a:p>
        </p:txBody>
      </p:sp>
      <p:pic>
        <p:nvPicPr>
          <p:cNvPr id="2050" name="Picture 2" descr="尋寶船(海盜船)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8" r="2508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8203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魔法星際飛車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96096" y="2201090"/>
            <a:ext cx="2865382" cy="3897259"/>
          </a:xfrm>
        </p:spPr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⚡⚡⚡⚡⚡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🌞🌞☁☁☁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💗💗💗♡♡	</a:t>
            </a:r>
          </a:p>
          <a:p>
            <a:endParaRPr lang="zh-TW" altLang="en-US" dirty="0"/>
          </a:p>
        </p:txBody>
      </p:sp>
      <p:pic>
        <p:nvPicPr>
          <p:cNvPr id="4098" name="Picture 2" descr="魔法星際飛車(雲霄飛車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3188" y="987425"/>
            <a:ext cx="6223061" cy="487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7398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https://www.tcap.taipei/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2906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兒童新樂園簡介</a:t>
            </a:r>
            <a:endParaRPr lang="zh-TW" altLang="en-US" dirty="0"/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733732" y="1476103"/>
            <a:ext cx="8724535" cy="4907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46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</TotalTime>
  <Words>253</Words>
  <Application>Microsoft Office PowerPoint</Application>
  <PresentationFormat>寬螢幕</PresentationFormat>
  <Paragraphs>54</Paragraphs>
  <Slides>8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3" baseType="lpstr">
      <vt:lpstr>新細明體</vt:lpstr>
      <vt:lpstr>Arial</vt:lpstr>
      <vt:lpstr>Calibri</vt:lpstr>
      <vt:lpstr>Calibri Light</vt:lpstr>
      <vt:lpstr>Office Theme</vt:lpstr>
      <vt:lpstr>兒童新樂園一日遊</vt:lpstr>
      <vt:lpstr>旅遊行程</vt:lpstr>
      <vt:lpstr>票價</vt:lpstr>
      <vt:lpstr>. 宇宙迴旋</vt:lpstr>
      <vt:lpstr>尋寶船</vt:lpstr>
      <vt:lpstr>魔法星際飛車</vt:lpstr>
      <vt:lpstr>資料來源</vt:lpstr>
      <vt:lpstr>兒童新樂園簡介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12</cp:revision>
  <dcterms:created xsi:type="dcterms:W3CDTF">2022-12-20T06:41:46Z</dcterms:created>
  <dcterms:modified xsi:type="dcterms:W3CDTF">2023-01-03T07:08:38Z</dcterms:modified>
</cp:coreProperties>
</file>