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984C02-C8A9-4E04-83F8-47E04648EA71}" type="doc">
      <dgm:prSet loTypeId="urn:microsoft.com/office/officeart/2005/8/layout/process1" loCatId="process" qsTypeId="urn:microsoft.com/office/officeart/2005/8/quickstyle/simple3" qsCatId="simple" csTypeId="urn:microsoft.com/office/officeart/2005/8/colors/colorful4" csCatId="colorful" phldr="1"/>
      <dgm:spPr/>
    </dgm:pt>
    <dgm:pt modelId="{D445F156-2F19-4463-9027-9CF7EECAB48E}">
      <dgm:prSet phldrT="[文字]" custT="1"/>
      <dgm:spPr/>
      <dgm:t>
        <a:bodyPr/>
        <a:lstStyle/>
        <a:p>
          <a:r>
            <a:rPr lang="zh-TW" altLang="en-US" sz="7200" dirty="0" smtClean="0"/>
            <a:t>碰碰車</a:t>
          </a:r>
          <a:endParaRPr lang="en-US" altLang="zh-TW" sz="7200" dirty="0" smtClean="0"/>
        </a:p>
      </dgm:t>
    </dgm:pt>
    <dgm:pt modelId="{4E012EAB-1A27-49E8-90D1-15DBF3FD39C0}" type="sibTrans" cxnId="{240E42ED-1BFF-4EF2-B65C-09B9B772AA35}">
      <dgm:prSet/>
      <dgm:spPr/>
      <dgm:t>
        <a:bodyPr/>
        <a:lstStyle/>
        <a:p>
          <a:endParaRPr lang="zh-TW" altLang="en-US"/>
        </a:p>
      </dgm:t>
    </dgm:pt>
    <dgm:pt modelId="{930DF5EB-2EEF-4826-A136-9682D2A538A5}" type="parTrans" cxnId="{240E42ED-1BFF-4EF2-B65C-09B9B772AA35}">
      <dgm:prSet/>
      <dgm:spPr/>
      <dgm:t>
        <a:bodyPr/>
        <a:lstStyle/>
        <a:p>
          <a:endParaRPr lang="zh-TW" altLang="en-US"/>
        </a:p>
      </dgm:t>
    </dgm:pt>
    <dgm:pt modelId="{6DC103CF-A2C0-4AA2-BC12-4A6885FA35A6}">
      <dgm:prSet phldrT="[文字]" custT="1"/>
      <dgm:spPr/>
      <dgm:t>
        <a:bodyPr/>
        <a:lstStyle/>
        <a:p>
          <a:r>
            <a:rPr lang="zh-TW" altLang="en-US" sz="7200" dirty="0" smtClean="0"/>
            <a:t>飛椅</a:t>
          </a:r>
          <a:endParaRPr lang="en-US" altLang="zh-TW" sz="7200" dirty="0" smtClean="0"/>
        </a:p>
      </dgm:t>
    </dgm:pt>
    <dgm:pt modelId="{890A7910-C451-4364-807B-120E8FF48B68}" type="sibTrans" cxnId="{D30255A1-4F37-402B-99F6-93160DCC7A14}">
      <dgm:prSet/>
      <dgm:spPr/>
      <dgm:t>
        <a:bodyPr/>
        <a:lstStyle/>
        <a:p>
          <a:endParaRPr lang="zh-TW" altLang="en-US"/>
        </a:p>
      </dgm:t>
    </dgm:pt>
    <dgm:pt modelId="{2B81699B-F3B6-45F7-96C6-166778354598}" type="parTrans" cxnId="{D30255A1-4F37-402B-99F6-93160DCC7A14}">
      <dgm:prSet/>
      <dgm:spPr/>
      <dgm:t>
        <a:bodyPr/>
        <a:lstStyle/>
        <a:p>
          <a:endParaRPr lang="zh-TW" altLang="en-US"/>
        </a:p>
      </dgm:t>
    </dgm:pt>
    <dgm:pt modelId="{BB36CE8F-CF60-47D4-81A4-EDFAAFE16572}">
      <dgm:prSet phldrT="[文字]" custT="1"/>
      <dgm:spPr/>
      <dgm:t>
        <a:bodyPr/>
        <a:lstStyle/>
        <a:p>
          <a:r>
            <a:rPr lang="zh-TW" altLang="en-US" sz="7200" dirty="0" smtClean="0"/>
            <a:t>咖</a:t>
          </a:r>
          <a:endParaRPr lang="en-US" altLang="zh-TW" sz="7200" dirty="0" smtClean="0"/>
        </a:p>
        <a:p>
          <a:r>
            <a:rPr lang="zh-TW" altLang="en-US" sz="7200" dirty="0" smtClean="0"/>
            <a:t>飛</a:t>
          </a:r>
          <a:endParaRPr lang="en-US" altLang="zh-TW" sz="7200" dirty="0" smtClean="0"/>
        </a:p>
        <a:p>
          <a:r>
            <a:rPr lang="zh-TW" altLang="en-US" sz="7200" dirty="0" smtClean="0"/>
            <a:t>杯</a:t>
          </a:r>
          <a:endParaRPr lang="zh-TW" altLang="en-US" sz="7200" dirty="0"/>
        </a:p>
      </dgm:t>
    </dgm:pt>
    <dgm:pt modelId="{A92CD654-50E2-4F70-85BE-A682195C2C9A}" type="sibTrans" cxnId="{0F7A73BA-BFC5-46EE-A8B8-24B812BAF14F}">
      <dgm:prSet/>
      <dgm:spPr/>
      <dgm:t>
        <a:bodyPr/>
        <a:lstStyle/>
        <a:p>
          <a:endParaRPr lang="zh-TW" altLang="en-US"/>
        </a:p>
      </dgm:t>
    </dgm:pt>
    <dgm:pt modelId="{9DABCF0F-0F79-419C-B1C9-33895861C54D}" type="parTrans" cxnId="{0F7A73BA-BFC5-46EE-A8B8-24B812BAF14F}">
      <dgm:prSet/>
      <dgm:spPr/>
      <dgm:t>
        <a:bodyPr/>
        <a:lstStyle/>
        <a:p>
          <a:endParaRPr lang="zh-TW" altLang="en-US"/>
        </a:p>
      </dgm:t>
    </dgm:pt>
    <dgm:pt modelId="{4E616770-A415-4528-8CAE-97458911AD8F}">
      <dgm:prSet phldrT="[文字]"/>
      <dgm:spPr/>
      <dgm:t>
        <a:bodyPr/>
        <a:lstStyle/>
        <a:p>
          <a:r>
            <a:rPr lang="zh-TW" altLang="en-US" dirty="0" smtClean="0"/>
            <a:t>星空小飛碟</a:t>
          </a:r>
          <a:endParaRPr lang="en-US" altLang="zh-TW" dirty="0" smtClean="0"/>
        </a:p>
      </dgm:t>
    </dgm:pt>
    <dgm:pt modelId="{665955F2-BE5A-47C3-8D14-A560A0490CC5}" type="parTrans" cxnId="{CC79D9DE-6544-4CD7-8C0C-6BE1B35A7AFE}">
      <dgm:prSet/>
      <dgm:spPr/>
      <dgm:t>
        <a:bodyPr/>
        <a:lstStyle/>
        <a:p>
          <a:endParaRPr lang="zh-TW" altLang="en-US"/>
        </a:p>
      </dgm:t>
    </dgm:pt>
    <dgm:pt modelId="{350333C8-7B68-4E1C-B888-24364D9D3ACF}" type="sibTrans" cxnId="{CC79D9DE-6544-4CD7-8C0C-6BE1B35A7AFE}">
      <dgm:prSet/>
      <dgm:spPr/>
      <dgm:t>
        <a:bodyPr/>
        <a:lstStyle/>
        <a:p>
          <a:endParaRPr lang="zh-TW" altLang="en-US"/>
        </a:p>
      </dgm:t>
    </dgm:pt>
    <dgm:pt modelId="{A6C45AEE-FDD3-44A6-B9FD-B9A3A0001185}" type="pres">
      <dgm:prSet presAssocID="{C0984C02-C8A9-4E04-83F8-47E04648EA71}" presName="Name0" presStyleCnt="0">
        <dgm:presLayoutVars>
          <dgm:dir/>
          <dgm:resizeHandles val="exact"/>
        </dgm:presLayoutVars>
      </dgm:prSet>
      <dgm:spPr/>
    </dgm:pt>
    <dgm:pt modelId="{CC906A40-9D75-4428-89B4-6438BBAAE220}" type="pres">
      <dgm:prSet presAssocID="{D445F156-2F19-4463-9027-9CF7EECAB48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F0FB14A-82B5-48FF-975B-2106C87215AA}" type="pres">
      <dgm:prSet presAssocID="{4E012EAB-1A27-49E8-90D1-15DBF3FD39C0}" presName="sibTrans" presStyleLbl="sibTrans2D1" presStyleIdx="0" presStyleCnt="3"/>
      <dgm:spPr/>
      <dgm:t>
        <a:bodyPr/>
        <a:lstStyle/>
        <a:p>
          <a:endParaRPr lang="zh-TW" altLang="en-US"/>
        </a:p>
      </dgm:t>
    </dgm:pt>
    <dgm:pt modelId="{A5E6A2AD-4E5E-4AA6-9DB2-04042DCA430E}" type="pres">
      <dgm:prSet presAssocID="{4E012EAB-1A27-49E8-90D1-15DBF3FD39C0}" presName="connectorText" presStyleLbl="sibTrans2D1" presStyleIdx="0" presStyleCnt="3"/>
      <dgm:spPr/>
      <dgm:t>
        <a:bodyPr/>
        <a:lstStyle/>
        <a:p>
          <a:endParaRPr lang="zh-TW" altLang="en-US"/>
        </a:p>
      </dgm:t>
    </dgm:pt>
    <dgm:pt modelId="{E702E5AB-E2C8-4FD6-9D71-1CC9A63AEC9C}" type="pres">
      <dgm:prSet presAssocID="{BB36CE8F-CF60-47D4-81A4-EDFAAFE16572}" presName="node" presStyleLbl="node1" presStyleIdx="1" presStyleCnt="4" custLinFactNeighborX="-40408" custLinFactNeighborY="167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06D70C7-1E9A-454D-B61A-DE10D53A91CB}" type="pres">
      <dgm:prSet presAssocID="{A92CD654-50E2-4F70-85BE-A682195C2C9A}" presName="sibTrans" presStyleLbl="sibTrans2D1" presStyleIdx="1" presStyleCnt="3"/>
      <dgm:spPr/>
      <dgm:t>
        <a:bodyPr/>
        <a:lstStyle/>
        <a:p>
          <a:endParaRPr lang="zh-TW" altLang="en-US"/>
        </a:p>
      </dgm:t>
    </dgm:pt>
    <dgm:pt modelId="{54D6915E-12F8-4D08-A766-B7C34B4260F1}" type="pres">
      <dgm:prSet presAssocID="{A92CD654-50E2-4F70-85BE-A682195C2C9A}" presName="connectorText" presStyleLbl="sibTrans2D1" presStyleIdx="1" presStyleCnt="3"/>
      <dgm:spPr/>
      <dgm:t>
        <a:bodyPr/>
        <a:lstStyle/>
        <a:p>
          <a:endParaRPr lang="zh-TW" altLang="en-US"/>
        </a:p>
      </dgm:t>
    </dgm:pt>
    <dgm:pt modelId="{178982E3-FC21-44B2-9D4D-28BB0A6431D1}" type="pres">
      <dgm:prSet presAssocID="{6DC103CF-A2C0-4AA2-BC12-4A6885FA35A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7E4007-F951-4523-A75E-B94C9CCD4133}" type="pres">
      <dgm:prSet presAssocID="{890A7910-C451-4364-807B-120E8FF48B68}" presName="sibTrans" presStyleLbl="sibTrans2D1" presStyleIdx="2" presStyleCnt="3"/>
      <dgm:spPr/>
      <dgm:t>
        <a:bodyPr/>
        <a:lstStyle/>
        <a:p>
          <a:endParaRPr lang="zh-TW" altLang="en-US"/>
        </a:p>
      </dgm:t>
    </dgm:pt>
    <dgm:pt modelId="{03FA0E72-391A-4939-86D5-D2F387FC2B40}" type="pres">
      <dgm:prSet presAssocID="{890A7910-C451-4364-807B-120E8FF48B68}" presName="connectorText" presStyleLbl="sibTrans2D1" presStyleIdx="2" presStyleCnt="3"/>
      <dgm:spPr/>
      <dgm:t>
        <a:bodyPr/>
        <a:lstStyle/>
        <a:p>
          <a:endParaRPr lang="zh-TW" altLang="en-US"/>
        </a:p>
      </dgm:t>
    </dgm:pt>
    <dgm:pt modelId="{DC66EE36-6949-47C0-B4D8-8FF5E9FA1A54}" type="pres">
      <dgm:prSet presAssocID="{4E616770-A415-4528-8CAE-97458911AD8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40E42ED-1BFF-4EF2-B65C-09B9B772AA35}" srcId="{C0984C02-C8A9-4E04-83F8-47E04648EA71}" destId="{D445F156-2F19-4463-9027-9CF7EECAB48E}" srcOrd="0" destOrd="0" parTransId="{930DF5EB-2EEF-4826-A136-9682D2A538A5}" sibTransId="{4E012EAB-1A27-49E8-90D1-15DBF3FD39C0}"/>
    <dgm:cxn modelId="{2FD660E7-316B-4770-9272-2561AB91F589}" type="presOf" srcId="{D445F156-2F19-4463-9027-9CF7EECAB48E}" destId="{CC906A40-9D75-4428-89B4-6438BBAAE220}" srcOrd="0" destOrd="0" presId="urn:microsoft.com/office/officeart/2005/8/layout/process1"/>
    <dgm:cxn modelId="{28250697-2736-405C-8C31-C75E612CEE3D}" type="presOf" srcId="{A92CD654-50E2-4F70-85BE-A682195C2C9A}" destId="{54D6915E-12F8-4D08-A766-B7C34B4260F1}" srcOrd="1" destOrd="0" presId="urn:microsoft.com/office/officeart/2005/8/layout/process1"/>
    <dgm:cxn modelId="{D447C3B2-6B12-4C9A-8487-232D3585530E}" type="presOf" srcId="{C0984C02-C8A9-4E04-83F8-47E04648EA71}" destId="{A6C45AEE-FDD3-44A6-B9FD-B9A3A0001185}" srcOrd="0" destOrd="0" presId="urn:microsoft.com/office/officeart/2005/8/layout/process1"/>
    <dgm:cxn modelId="{973823F8-4FEA-48C4-AF6A-A38DCF8789E8}" type="presOf" srcId="{4E616770-A415-4528-8CAE-97458911AD8F}" destId="{DC66EE36-6949-47C0-B4D8-8FF5E9FA1A54}" srcOrd="0" destOrd="0" presId="urn:microsoft.com/office/officeart/2005/8/layout/process1"/>
    <dgm:cxn modelId="{5BFF6D9A-C0E5-459B-9AC3-8778CE037753}" type="presOf" srcId="{6DC103CF-A2C0-4AA2-BC12-4A6885FA35A6}" destId="{178982E3-FC21-44B2-9D4D-28BB0A6431D1}" srcOrd="0" destOrd="0" presId="urn:microsoft.com/office/officeart/2005/8/layout/process1"/>
    <dgm:cxn modelId="{CC79D9DE-6544-4CD7-8C0C-6BE1B35A7AFE}" srcId="{C0984C02-C8A9-4E04-83F8-47E04648EA71}" destId="{4E616770-A415-4528-8CAE-97458911AD8F}" srcOrd="3" destOrd="0" parTransId="{665955F2-BE5A-47C3-8D14-A560A0490CC5}" sibTransId="{350333C8-7B68-4E1C-B888-24364D9D3ACF}"/>
    <dgm:cxn modelId="{33F1A028-B22C-4791-88DB-89FD6FF3AC64}" type="presOf" srcId="{890A7910-C451-4364-807B-120E8FF48B68}" destId="{CB7E4007-F951-4523-A75E-B94C9CCD4133}" srcOrd="0" destOrd="0" presId="urn:microsoft.com/office/officeart/2005/8/layout/process1"/>
    <dgm:cxn modelId="{657EFF3E-44A7-484D-83D2-572406106693}" type="presOf" srcId="{BB36CE8F-CF60-47D4-81A4-EDFAAFE16572}" destId="{E702E5AB-E2C8-4FD6-9D71-1CC9A63AEC9C}" srcOrd="0" destOrd="0" presId="urn:microsoft.com/office/officeart/2005/8/layout/process1"/>
    <dgm:cxn modelId="{0F7A73BA-BFC5-46EE-A8B8-24B812BAF14F}" srcId="{C0984C02-C8A9-4E04-83F8-47E04648EA71}" destId="{BB36CE8F-CF60-47D4-81A4-EDFAAFE16572}" srcOrd="1" destOrd="0" parTransId="{9DABCF0F-0F79-419C-B1C9-33895861C54D}" sibTransId="{A92CD654-50E2-4F70-85BE-A682195C2C9A}"/>
    <dgm:cxn modelId="{F6CBDA73-FA8C-4205-B062-18C77CBCE4FC}" type="presOf" srcId="{4E012EAB-1A27-49E8-90D1-15DBF3FD39C0}" destId="{5F0FB14A-82B5-48FF-975B-2106C87215AA}" srcOrd="0" destOrd="0" presId="urn:microsoft.com/office/officeart/2005/8/layout/process1"/>
    <dgm:cxn modelId="{A16CA93E-1F4D-4096-BF6B-1229F66AA6D8}" type="presOf" srcId="{890A7910-C451-4364-807B-120E8FF48B68}" destId="{03FA0E72-391A-4939-86D5-D2F387FC2B40}" srcOrd="1" destOrd="0" presId="urn:microsoft.com/office/officeart/2005/8/layout/process1"/>
    <dgm:cxn modelId="{302C9D23-A613-4ED9-A8EC-227C3A8AFE67}" type="presOf" srcId="{A92CD654-50E2-4F70-85BE-A682195C2C9A}" destId="{406D70C7-1E9A-454D-B61A-DE10D53A91CB}" srcOrd="0" destOrd="0" presId="urn:microsoft.com/office/officeart/2005/8/layout/process1"/>
    <dgm:cxn modelId="{D30255A1-4F37-402B-99F6-93160DCC7A14}" srcId="{C0984C02-C8A9-4E04-83F8-47E04648EA71}" destId="{6DC103CF-A2C0-4AA2-BC12-4A6885FA35A6}" srcOrd="2" destOrd="0" parTransId="{2B81699B-F3B6-45F7-96C6-166778354598}" sibTransId="{890A7910-C451-4364-807B-120E8FF48B68}"/>
    <dgm:cxn modelId="{E085E145-0D37-4885-A20D-CCAA542F9BD1}" type="presOf" srcId="{4E012EAB-1A27-49E8-90D1-15DBF3FD39C0}" destId="{A5E6A2AD-4E5E-4AA6-9DB2-04042DCA430E}" srcOrd="1" destOrd="0" presId="urn:microsoft.com/office/officeart/2005/8/layout/process1"/>
    <dgm:cxn modelId="{C2FCB5F5-8A29-463C-B728-6A9AAA37EFD7}" type="presParOf" srcId="{A6C45AEE-FDD3-44A6-B9FD-B9A3A0001185}" destId="{CC906A40-9D75-4428-89B4-6438BBAAE220}" srcOrd="0" destOrd="0" presId="urn:microsoft.com/office/officeart/2005/8/layout/process1"/>
    <dgm:cxn modelId="{C47E7CEF-6442-4BDB-B07E-8040505BED7C}" type="presParOf" srcId="{A6C45AEE-FDD3-44A6-B9FD-B9A3A0001185}" destId="{5F0FB14A-82B5-48FF-975B-2106C87215AA}" srcOrd="1" destOrd="0" presId="urn:microsoft.com/office/officeart/2005/8/layout/process1"/>
    <dgm:cxn modelId="{1057F6A5-7AE1-4772-9D66-0E649FB1DFC6}" type="presParOf" srcId="{5F0FB14A-82B5-48FF-975B-2106C87215AA}" destId="{A5E6A2AD-4E5E-4AA6-9DB2-04042DCA430E}" srcOrd="0" destOrd="0" presId="urn:microsoft.com/office/officeart/2005/8/layout/process1"/>
    <dgm:cxn modelId="{9B768485-D5B9-428E-A754-1C9CC3A6A13F}" type="presParOf" srcId="{A6C45AEE-FDD3-44A6-B9FD-B9A3A0001185}" destId="{E702E5AB-E2C8-4FD6-9D71-1CC9A63AEC9C}" srcOrd="2" destOrd="0" presId="urn:microsoft.com/office/officeart/2005/8/layout/process1"/>
    <dgm:cxn modelId="{D14D8B34-B22B-47B3-9983-3028AE98284F}" type="presParOf" srcId="{A6C45AEE-FDD3-44A6-B9FD-B9A3A0001185}" destId="{406D70C7-1E9A-454D-B61A-DE10D53A91CB}" srcOrd="3" destOrd="0" presId="urn:microsoft.com/office/officeart/2005/8/layout/process1"/>
    <dgm:cxn modelId="{843F4C73-3C1A-46EC-8205-2A9452BD801B}" type="presParOf" srcId="{406D70C7-1E9A-454D-B61A-DE10D53A91CB}" destId="{54D6915E-12F8-4D08-A766-B7C34B4260F1}" srcOrd="0" destOrd="0" presId="urn:microsoft.com/office/officeart/2005/8/layout/process1"/>
    <dgm:cxn modelId="{50CA4FB7-09E4-4B02-9104-EBB6BC1B1EFB}" type="presParOf" srcId="{A6C45AEE-FDD3-44A6-B9FD-B9A3A0001185}" destId="{178982E3-FC21-44B2-9D4D-28BB0A6431D1}" srcOrd="4" destOrd="0" presId="urn:microsoft.com/office/officeart/2005/8/layout/process1"/>
    <dgm:cxn modelId="{E57E4C76-5C86-4AD4-9662-CA83BDD69CCF}" type="presParOf" srcId="{A6C45AEE-FDD3-44A6-B9FD-B9A3A0001185}" destId="{CB7E4007-F951-4523-A75E-B94C9CCD4133}" srcOrd="5" destOrd="0" presId="urn:microsoft.com/office/officeart/2005/8/layout/process1"/>
    <dgm:cxn modelId="{7FE5164A-E9EB-4199-9927-091335A43A45}" type="presParOf" srcId="{CB7E4007-F951-4523-A75E-B94C9CCD4133}" destId="{03FA0E72-391A-4939-86D5-D2F387FC2B40}" srcOrd="0" destOrd="0" presId="urn:microsoft.com/office/officeart/2005/8/layout/process1"/>
    <dgm:cxn modelId="{10C978DB-DC5A-40C1-B10E-C866502FE47B}" type="presParOf" srcId="{A6C45AEE-FDD3-44A6-B9FD-B9A3A0001185}" destId="{DC66EE36-6949-47C0-B4D8-8FF5E9FA1A54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906A40-9D75-4428-89B4-6438BBAAE220}">
      <dsp:nvSpPr>
        <dsp:cNvPr id="0" name=""/>
        <dsp:cNvSpPr/>
      </dsp:nvSpPr>
      <dsp:spPr>
        <a:xfrm>
          <a:off x="9751" y="0"/>
          <a:ext cx="2018480" cy="43513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4320" tIns="274320" rIns="274320" bIns="274320" numCol="1" spcCol="1270" anchor="ctr" anchorCtr="0">
          <a:noAutofit/>
        </a:bodyPr>
        <a:lstStyle/>
        <a:p>
          <a:pPr lvl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7200" kern="1200" dirty="0" smtClean="0"/>
            <a:t>碰碰車</a:t>
          </a:r>
          <a:endParaRPr lang="en-US" altLang="zh-TW" sz="7200" kern="1200" dirty="0" smtClean="0"/>
        </a:p>
      </dsp:txBody>
      <dsp:txXfrm>
        <a:off x="68870" y="59119"/>
        <a:ext cx="1900242" cy="4233100"/>
      </dsp:txXfrm>
    </dsp:sp>
    <dsp:sp modelId="{5F0FB14A-82B5-48FF-975B-2106C87215AA}">
      <dsp:nvSpPr>
        <dsp:cNvPr id="0" name=""/>
        <dsp:cNvSpPr/>
      </dsp:nvSpPr>
      <dsp:spPr>
        <a:xfrm>
          <a:off x="2148516" y="1925377"/>
          <a:ext cx="255004" cy="50058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2148516" y="2025494"/>
        <a:ext cx="178503" cy="300349"/>
      </dsp:txXfrm>
    </dsp:sp>
    <dsp:sp modelId="{E702E5AB-E2C8-4FD6-9D71-1CC9A63AEC9C}">
      <dsp:nvSpPr>
        <dsp:cNvPr id="0" name=""/>
        <dsp:cNvSpPr/>
      </dsp:nvSpPr>
      <dsp:spPr>
        <a:xfrm>
          <a:off x="2509372" y="0"/>
          <a:ext cx="2018480" cy="43513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4320" tIns="274320" rIns="274320" bIns="274320" numCol="1" spcCol="1270" anchor="ctr" anchorCtr="0">
          <a:noAutofit/>
        </a:bodyPr>
        <a:lstStyle/>
        <a:p>
          <a:pPr lvl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7200" kern="1200" dirty="0" smtClean="0"/>
            <a:t>咖</a:t>
          </a:r>
          <a:endParaRPr lang="en-US" altLang="zh-TW" sz="7200" kern="1200" dirty="0" smtClean="0"/>
        </a:p>
        <a:p>
          <a:pPr lvl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7200" kern="1200" dirty="0" smtClean="0"/>
            <a:t>飛</a:t>
          </a:r>
          <a:endParaRPr lang="en-US" altLang="zh-TW" sz="7200" kern="1200" dirty="0" smtClean="0"/>
        </a:p>
        <a:p>
          <a:pPr lvl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7200" kern="1200" dirty="0" smtClean="0"/>
            <a:t>杯</a:t>
          </a:r>
          <a:endParaRPr lang="zh-TW" altLang="en-US" sz="7200" kern="1200" dirty="0"/>
        </a:p>
      </dsp:txBody>
      <dsp:txXfrm>
        <a:off x="2568491" y="59119"/>
        <a:ext cx="1900242" cy="4233100"/>
      </dsp:txXfrm>
    </dsp:sp>
    <dsp:sp modelId="{406D70C7-1E9A-454D-B61A-DE10D53A91CB}">
      <dsp:nvSpPr>
        <dsp:cNvPr id="0" name=""/>
        <dsp:cNvSpPr/>
      </dsp:nvSpPr>
      <dsp:spPr>
        <a:xfrm>
          <a:off x="4811263" y="1925377"/>
          <a:ext cx="600830" cy="50058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4811263" y="2025494"/>
        <a:ext cx="450655" cy="300349"/>
      </dsp:txXfrm>
    </dsp:sp>
    <dsp:sp modelId="{178982E3-FC21-44B2-9D4D-28BB0A6431D1}">
      <dsp:nvSpPr>
        <dsp:cNvPr id="0" name=""/>
        <dsp:cNvSpPr/>
      </dsp:nvSpPr>
      <dsp:spPr>
        <a:xfrm>
          <a:off x="5661496" y="0"/>
          <a:ext cx="2018480" cy="43513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4320" tIns="274320" rIns="274320" bIns="274320" numCol="1" spcCol="1270" anchor="ctr" anchorCtr="0">
          <a:noAutofit/>
        </a:bodyPr>
        <a:lstStyle/>
        <a:p>
          <a:pPr lvl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7200" kern="1200" dirty="0" smtClean="0"/>
            <a:t>飛椅</a:t>
          </a:r>
          <a:endParaRPr lang="en-US" altLang="zh-TW" sz="7200" kern="1200" dirty="0" smtClean="0"/>
        </a:p>
      </dsp:txBody>
      <dsp:txXfrm>
        <a:off x="5720615" y="59119"/>
        <a:ext cx="1900242" cy="4233100"/>
      </dsp:txXfrm>
    </dsp:sp>
    <dsp:sp modelId="{CB7E4007-F951-4523-A75E-B94C9CCD4133}">
      <dsp:nvSpPr>
        <dsp:cNvPr id="0" name=""/>
        <dsp:cNvSpPr/>
      </dsp:nvSpPr>
      <dsp:spPr>
        <a:xfrm>
          <a:off x="7881824" y="1925377"/>
          <a:ext cx="427917" cy="50058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7881824" y="2025494"/>
        <a:ext cx="299542" cy="300349"/>
      </dsp:txXfrm>
    </dsp:sp>
    <dsp:sp modelId="{DC66EE36-6949-47C0-B4D8-8FF5E9FA1A54}">
      <dsp:nvSpPr>
        <dsp:cNvPr id="0" name=""/>
        <dsp:cNvSpPr/>
      </dsp:nvSpPr>
      <dsp:spPr>
        <a:xfrm>
          <a:off x="8487368" y="0"/>
          <a:ext cx="2018480" cy="43513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dirty="0" smtClean="0"/>
            <a:t>星空小飛碟</a:t>
          </a:r>
          <a:endParaRPr lang="en-US" altLang="zh-TW" sz="5700" kern="1200" dirty="0" smtClean="0"/>
        </a:p>
      </dsp:txBody>
      <dsp:txXfrm>
        <a:off x="8546487" y="59119"/>
        <a:ext cx="1900242" cy="42331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6000">
              <a:schemeClr val="accent1">
                <a:lumMod val="40000"/>
                <a:lumOff val="60000"/>
              </a:schemeClr>
            </a:gs>
            <a:gs pos="57000">
              <a:schemeClr val="accent1">
                <a:lumMod val="60000"/>
                <a:lumOff val="40000"/>
              </a:schemeClr>
            </a:gs>
            <a:gs pos="9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FF0000"/>
                </a:solidFill>
                <a:latin typeface="文鼎特圓" panose="020B0609010101010101" pitchFamily="49" charset="-120"/>
                <a:ea typeface="文鼎特圓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C6F6-B145-4DBA-9DE2-808A8D1BE08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9F9D5-54F7-4BF4-BC16-AAADAE346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27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C6F6-B145-4DBA-9DE2-808A8D1BE08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9F9D5-54F7-4BF4-BC16-AAADAE346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2938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C6F6-B145-4DBA-9DE2-808A8D1BE08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9F9D5-54F7-4BF4-BC16-AAADAE346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1111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  <a:latin typeface="文鼎粗圓" panose="020B0609010101010101" pitchFamily="49" charset="-120"/>
                <a:ea typeface="文鼎粗圓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60000"/>
                    <a:lumOff val="40000"/>
                  </a:schemeClr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defRPr>
            </a:lvl1pPr>
            <a:lvl2pPr>
              <a:defRPr>
                <a:solidFill>
                  <a:schemeClr val="accent4">
                    <a:lumMod val="60000"/>
                    <a:lumOff val="40000"/>
                  </a:schemeClr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defRPr>
            </a:lvl2pPr>
            <a:lvl3pPr>
              <a:defRPr>
                <a:solidFill>
                  <a:schemeClr val="accent4">
                    <a:lumMod val="60000"/>
                    <a:lumOff val="40000"/>
                  </a:schemeClr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defRPr>
            </a:lvl3pPr>
            <a:lvl4pPr>
              <a:defRPr>
                <a:solidFill>
                  <a:schemeClr val="accent4">
                    <a:lumMod val="60000"/>
                    <a:lumOff val="40000"/>
                  </a:schemeClr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defRPr>
            </a:lvl4pPr>
            <a:lvl5pPr>
              <a:defRPr>
                <a:solidFill>
                  <a:schemeClr val="accent4">
                    <a:lumMod val="60000"/>
                    <a:lumOff val="40000"/>
                  </a:schemeClr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C6F6-B145-4DBA-9DE2-808A8D1BE08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9F9D5-54F7-4BF4-BC16-AAADAE346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789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C6F6-B145-4DBA-9DE2-808A8D1BE08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9F9D5-54F7-4BF4-BC16-AAADAE346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1701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6000">
              <a:schemeClr val="accent4">
                <a:lumMod val="20000"/>
                <a:lumOff val="80000"/>
              </a:schemeClr>
            </a:gs>
            <a:gs pos="57000">
              <a:schemeClr val="accent4">
                <a:lumMod val="40000"/>
                <a:lumOff val="60000"/>
              </a:schemeClr>
            </a:gs>
            <a:gs pos="90000">
              <a:schemeClr val="accent4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C6F6-B145-4DBA-9DE2-808A8D1BE08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9F9D5-54F7-4BF4-BC16-AAADAE346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5602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C6F6-B145-4DBA-9DE2-808A8D1BE08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9F9D5-54F7-4BF4-BC16-AAADAE346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6380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C6F6-B145-4DBA-9DE2-808A8D1BE08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9F9D5-54F7-4BF4-BC16-AAADAE346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2131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C6F6-B145-4DBA-9DE2-808A8D1BE08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9F9D5-54F7-4BF4-BC16-AAADAE346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3188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C6F6-B145-4DBA-9DE2-808A8D1BE08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9F9D5-54F7-4BF4-BC16-AAADAE346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6501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7C6F6-B145-4DBA-9DE2-808A8D1BE08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9F9D5-54F7-4BF4-BC16-AAADAE346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273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7C6F6-B145-4DBA-9DE2-808A8D1BE08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9F9D5-54F7-4BF4-BC16-AAADAE346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0722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USrhUmcYR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校外教學  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蒐集資料    古古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3511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兒童樂園 行程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176832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523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3498952"/>
              </p:ext>
            </p:extLst>
          </p:nvPr>
        </p:nvGraphicFramePr>
        <p:xfrm>
          <a:off x="838201" y="1825625"/>
          <a:ext cx="10647217" cy="451975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21031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21031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21031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21031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21031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21031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21031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8623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9170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381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7091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T w="38100" cmpd="sng">
                      <a:noFill/>
                    </a:lnT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7091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88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以繽紛彩繪的跑車為主題，讓小朋友駕駛最酷、最炫的跑車，奔馳與追逐。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⚡⚡⚡☁☁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🌞🌞🌞🌞☁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💗💗💗💗💗</a:t>
            </a:r>
          </a:p>
        </p:txBody>
      </p:sp>
      <p:pic>
        <p:nvPicPr>
          <p:cNvPr id="1026" name="Picture 2" descr="幸福碰碰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932373"/>
            <a:ext cx="5659453" cy="424459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88077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轉轉咖啡杯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dirty="0"/>
              <a:t>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🌞🌞🌞🌞☁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💗💗💗💗💗</a:t>
            </a:r>
          </a:p>
        </p:txBody>
      </p:sp>
      <p:pic>
        <p:nvPicPr>
          <p:cNvPr id="2088" name="Picture 40" descr="轉轉咖啡杯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1844" y="1690688"/>
            <a:ext cx="5261035" cy="394577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>
                <a:lumMod val="60000"/>
                <a:lumOff val="4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646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兒童心樂園</a:t>
            </a:r>
            <a:r>
              <a:rPr lang="en-US" altLang="zh-TW" dirty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3567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兒童新樂園簡介</a:t>
            </a:r>
          </a:p>
        </p:txBody>
      </p:sp>
      <p:pic>
        <p:nvPicPr>
          <p:cNvPr id="5" name="tUSrhUmcYR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46728" y="1440873"/>
            <a:ext cx="9250218" cy="5203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64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195</Words>
  <Application>Microsoft Office PowerPoint</Application>
  <PresentationFormat>寬螢幕</PresentationFormat>
  <Paragraphs>47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文鼎ＰＯＰ－２</vt:lpstr>
      <vt:lpstr>文鼎特圓</vt:lpstr>
      <vt:lpstr>文鼎粗圓</vt:lpstr>
      <vt:lpstr>新細明體</vt:lpstr>
      <vt:lpstr>Arial</vt:lpstr>
      <vt:lpstr>Calibri</vt:lpstr>
      <vt:lpstr>Calibri Light</vt:lpstr>
      <vt:lpstr>Office 佈景主題</vt:lpstr>
      <vt:lpstr>校外教學  兒童新樂園</vt:lpstr>
      <vt:lpstr>兒童樂園 行程</vt:lpstr>
      <vt:lpstr>票價</vt:lpstr>
      <vt:lpstr>幸福碰碰車</vt:lpstr>
      <vt:lpstr>轉轉咖啡杯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校外教學  兒童新樂園</dc:title>
  <dc:creator>Windows 使用者</dc:creator>
  <cp:lastModifiedBy>Windows 使用者</cp:lastModifiedBy>
  <cp:revision>16</cp:revision>
  <dcterms:created xsi:type="dcterms:W3CDTF">2022-12-20T06:44:14Z</dcterms:created>
  <dcterms:modified xsi:type="dcterms:W3CDTF">2023-01-10T06:59:50Z</dcterms:modified>
</cp:coreProperties>
</file>