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C21469-18F0-4785-88BB-A590FCCD11E6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F981B072-67C3-46B7-94FA-4F486F7B9BB1}">
      <dgm:prSet phldrT="[文字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mtClean="0"/>
            <a:t>雲霄飛車</a:t>
          </a:r>
          <a:endParaRPr lang="zh-TW" altLang="en-US" dirty="0"/>
        </a:p>
      </dgm:t>
    </dgm:pt>
    <dgm:pt modelId="{7478386C-BD33-4770-BE8D-772BF16BABD4}" type="parTrans" cxnId="{58DCE68A-A8A5-4B11-B37B-B67C121213FA}">
      <dgm:prSet/>
      <dgm:spPr/>
      <dgm:t>
        <a:bodyPr/>
        <a:lstStyle/>
        <a:p>
          <a:endParaRPr lang="zh-TW" altLang="en-US"/>
        </a:p>
      </dgm:t>
    </dgm:pt>
    <dgm:pt modelId="{7F33FD7C-AD29-40EA-9B54-664B59DD968A}" type="sibTrans" cxnId="{58DCE68A-A8A5-4B11-B37B-B67C121213FA}">
      <dgm:prSet/>
      <dgm:spPr/>
      <dgm:t>
        <a:bodyPr/>
        <a:lstStyle/>
        <a:p>
          <a:endParaRPr lang="zh-TW" altLang="en-US"/>
        </a:p>
      </dgm:t>
    </dgm:pt>
    <dgm:pt modelId="{AF5CDFEB-CF62-4C90-9349-4A6676DA3AE1}">
      <dgm:prSet phldrT="[文字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8F5BAC02-0F53-4B00-8414-EE4BC9CFC69F}" type="parTrans" cxnId="{C98C91AC-C195-45D0-A8CF-58F2C3756829}">
      <dgm:prSet/>
      <dgm:spPr/>
      <dgm:t>
        <a:bodyPr/>
        <a:lstStyle/>
        <a:p>
          <a:endParaRPr lang="zh-TW" altLang="en-US"/>
        </a:p>
      </dgm:t>
    </dgm:pt>
    <dgm:pt modelId="{29D61DB8-57BB-4C26-AB03-8143918EAD6D}" type="sibTrans" cxnId="{C98C91AC-C195-45D0-A8CF-58F2C3756829}">
      <dgm:prSet/>
      <dgm:spPr/>
      <dgm:t>
        <a:bodyPr/>
        <a:lstStyle/>
        <a:p>
          <a:endParaRPr lang="zh-TW" altLang="en-US"/>
        </a:p>
      </dgm:t>
    </dgm:pt>
    <dgm:pt modelId="{2572CE8F-C848-4F40-AB41-0986ECF20F8B}">
      <dgm:prSet phldrT="[文字]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zh-TW" altLang="en-US" smtClean="0"/>
            <a:t>摩天輪</a:t>
          </a:r>
          <a:endParaRPr lang="zh-TW" altLang="en-US" dirty="0"/>
        </a:p>
      </dgm:t>
    </dgm:pt>
    <dgm:pt modelId="{F2613B5F-5D38-481D-913D-18A50D5C2046}" type="sibTrans" cxnId="{8E8CA6C0-D025-4496-AA64-97AEAECB285F}">
      <dgm:prSet/>
      <dgm:spPr/>
      <dgm:t>
        <a:bodyPr/>
        <a:lstStyle/>
        <a:p>
          <a:endParaRPr lang="zh-TW" altLang="en-US"/>
        </a:p>
      </dgm:t>
    </dgm:pt>
    <dgm:pt modelId="{F8B44F89-182B-4774-B29E-FEE072B362CC}" type="parTrans" cxnId="{8E8CA6C0-D025-4496-AA64-97AEAECB285F}">
      <dgm:prSet/>
      <dgm:spPr/>
      <dgm:t>
        <a:bodyPr/>
        <a:lstStyle/>
        <a:p>
          <a:endParaRPr lang="zh-TW" altLang="en-US"/>
        </a:p>
      </dgm:t>
    </dgm:pt>
    <dgm:pt modelId="{00E047B1-5AB1-49A2-9661-6B9C6BEFF6B9}">
      <dgm:prSet phldrT="[文字]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BB4B23A3-01E8-4F35-AEC4-CB6CE28EB0CB}" type="parTrans" cxnId="{12980B12-DA13-4FA4-9137-ED94FD76F923}">
      <dgm:prSet/>
      <dgm:spPr/>
      <dgm:t>
        <a:bodyPr/>
        <a:lstStyle/>
        <a:p>
          <a:endParaRPr lang="zh-TW" altLang="en-US"/>
        </a:p>
      </dgm:t>
    </dgm:pt>
    <dgm:pt modelId="{211FB609-E97F-4AFD-936C-313F0A952E8A}" type="sibTrans" cxnId="{12980B12-DA13-4FA4-9137-ED94FD76F923}">
      <dgm:prSet/>
      <dgm:spPr/>
      <dgm:t>
        <a:bodyPr/>
        <a:lstStyle/>
        <a:p>
          <a:endParaRPr lang="zh-TW" altLang="en-US"/>
        </a:p>
      </dgm:t>
    </dgm:pt>
    <dgm:pt modelId="{94A0D4A1-3CC6-43FE-BFC7-626F9ABD537C}" type="pres">
      <dgm:prSet presAssocID="{A3C21469-18F0-4785-88BB-A590FCCD11E6}" presName="Name0" presStyleCnt="0">
        <dgm:presLayoutVars>
          <dgm:dir/>
          <dgm:resizeHandles val="exact"/>
        </dgm:presLayoutVars>
      </dgm:prSet>
      <dgm:spPr/>
    </dgm:pt>
    <dgm:pt modelId="{64085A89-74DD-4E46-A7DD-329A2A83C3D3}" type="pres">
      <dgm:prSet presAssocID="{F981B072-67C3-46B7-94FA-4F486F7B9BB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CB0D29-87F0-4372-B9C6-58AFDA7CDB38}" type="pres">
      <dgm:prSet presAssocID="{7F33FD7C-AD29-40EA-9B54-664B59DD968A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773DEDC7-D281-4BBE-B2F4-874B7332FFD5}" type="pres">
      <dgm:prSet presAssocID="{7F33FD7C-AD29-40EA-9B54-664B59DD968A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DF587EE3-DF9B-4768-8A6C-074AEB2F7339}" type="pres">
      <dgm:prSet presAssocID="{AF5CDFEB-CF62-4C90-9349-4A6676DA3AE1}" presName="node" presStyleLbl="node1" presStyleIdx="1" presStyleCnt="4" custLinFactNeighborX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DEAD98-E094-42F0-AA25-6C40C3E169D8}" type="pres">
      <dgm:prSet presAssocID="{29D61DB8-57BB-4C26-AB03-8143918EAD6D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A7608999-3A9C-4737-B609-4A4D77EF04A7}" type="pres">
      <dgm:prSet presAssocID="{29D61DB8-57BB-4C26-AB03-8143918EAD6D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6E29E8E0-0A56-4FA5-894B-A7622AB95EA5}" type="pres">
      <dgm:prSet presAssocID="{2572CE8F-C848-4F40-AB41-0986ECF20F8B}" presName="node" presStyleLbl="node1" presStyleIdx="2" presStyleCnt="4" custLinFactNeighborX="-24512" custLinFactNeighborY="54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C5A91D-3110-4707-BA25-0C939474DB9D}" type="pres">
      <dgm:prSet presAssocID="{F2613B5F-5D38-481D-913D-18A50D5C2046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B5112EEA-697F-4189-B362-94B6C6AC4937}" type="pres">
      <dgm:prSet presAssocID="{F2613B5F-5D38-481D-913D-18A50D5C2046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273164C1-3F7B-42CD-9B6F-CC61DBEF0402}" type="pres">
      <dgm:prSet presAssocID="{00E047B1-5AB1-49A2-9661-6B9C6BEFF6B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71EA906-9007-4E47-9245-7A73949B36A7}" type="presOf" srcId="{00E047B1-5AB1-49A2-9661-6B9C6BEFF6B9}" destId="{273164C1-3F7B-42CD-9B6F-CC61DBEF0402}" srcOrd="0" destOrd="0" presId="urn:microsoft.com/office/officeart/2005/8/layout/process1"/>
    <dgm:cxn modelId="{9EB3BEF7-BE48-4F89-BA16-8833DD4968C9}" type="presOf" srcId="{AF5CDFEB-CF62-4C90-9349-4A6676DA3AE1}" destId="{DF587EE3-DF9B-4768-8A6C-074AEB2F7339}" srcOrd="0" destOrd="0" presId="urn:microsoft.com/office/officeart/2005/8/layout/process1"/>
    <dgm:cxn modelId="{0C9EDDAB-B760-4E9E-931E-4BF0641FBF7C}" type="presOf" srcId="{7F33FD7C-AD29-40EA-9B54-664B59DD968A}" destId="{773DEDC7-D281-4BBE-B2F4-874B7332FFD5}" srcOrd="1" destOrd="0" presId="urn:microsoft.com/office/officeart/2005/8/layout/process1"/>
    <dgm:cxn modelId="{F20C3D57-8B0B-4E81-B664-58F92DABE4E1}" type="presOf" srcId="{F981B072-67C3-46B7-94FA-4F486F7B9BB1}" destId="{64085A89-74DD-4E46-A7DD-329A2A83C3D3}" srcOrd="0" destOrd="0" presId="urn:microsoft.com/office/officeart/2005/8/layout/process1"/>
    <dgm:cxn modelId="{8E8CA6C0-D025-4496-AA64-97AEAECB285F}" srcId="{A3C21469-18F0-4785-88BB-A590FCCD11E6}" destId="{2572CE8F-C848-4F40-AB41-0986ECF20F8B}" srcOrd="2" destOrd="0" parTransId="{F8B44F89-182B-4774-B29E-FEE072B362CC}" sibTransId="{F2613B5F-5D38-481D-913D-18A50D5C2046}"/>
    <dgm:cxn modelId="{C41B73FD-F198-48CA-A8BB-2DECD9032FD4}" type="presOf" srcId="{F2613B5F-5D38-481D-913D-18A50D5C2046}" destId="{B5112EEA-697F-4189-B362-94B6C6AC4937}" srcOrd="1" destOrd="0" presId="urn:microsoft.com/office/officeart/2005/8/layout/process1"/>
    <dgm:cxn modelId="{59897524-1710-4C3B-A5B3-05B0D876F40F}" type="presOf" srcId="{2572CE8F-C848-4F40-AB41-0986ECF20F8B}" destId="{6E29E8E0-0A56-4FA5-894B-A7622AB95EA5}" srcOrd="0" destOrd="0" presId="urn:microsoft.com/office/officeart/2005/8/layout/process1"/>
    <dgm:cxn modelId="{58DCE68A-A8A5-4B11-B37B-B67C121213FA}" srcId="{A3C21469-18F0-4785-88BB-A590FCCD11E6}" destId="{F981B072-67C3-46B7-94FA-4F486F7B9BB1}" srcOrd="0" destOrd="0" parTransId="{7478386C-BD33-4770-BE8D-772BF16BABD4}" sibTransId="{7F33FD7C-AD29-40EA-9B54-664B59DD968A}"/>
    <dgm:cxn modelId="{12980B12-DA13-4FA4-9137-ED94FD76F923}" srcId="{A3C21469-18F0-4785-88BB-A590FCCD11E6}" destId="{00E047B1-5AB1-49A2-9661-6B9C6BEFF6B9}" srcOrd="3" destOrd="0" parTransId="{BB4B23A3-01E8-4F35-AEC4-CB6CE28EB0CB}" sibTransId="{211FB609-E97F-4AFD-936C-313F0A952E8A}"/>
    <dgm:cxn modelId="{AD70BF68-1DD7-42C2-B07F-D4C35FDAFFE0}" type="presOf" srcId="{7F33FD7C-AD29-40EA-9B54-664B59DD968A}" destId="{F3CB0D29-87F0-4372-B9C6-58AFDA7CDB38}" srcOrd="0" destOrd="0" presId="urn:microsoft.com/office/officeart/2005/8/layout/process1"/>
    <dgm:cxn modelId="{67AA1F43-96BC-4F62-A49C-B35DB09EFD85}" type="presOf" srcId="{F2613B5F-5D38-481D-913D-18A50D5C2046}" destId="{08C5A91D-3110-4707-BA25-0C939474DB9D}" srcOrd="0" destOrd="0" presId="urn:microsoft.com/office/officeart/2005/8/layout/process1"/>
    <dgm:cxn modelId="{293E0279-5FB7-4197-88F9-54EA9DAD8E59}" type="presOf" srcId="{A3C21469-18F0-4785-88BB-A590FCCD11E6}" destId="{94A0D4A1-3CC6-43FE-BFC7-626F9ABD537C}" srcOrd="0" destOrd="0" presId="urn:microsoft.com/office/officeart/2005/8/layout/process1"/>
    <dgm:cxn modelId="{C98C91AC-C195-45D0-A8CF-58F2C3756829}" srcId="{A3C21469-18F0-4785-88BB-A590FCCD11E6}" destId="{AF5CDFEB-CF62-4C90-9349-4A6676DA3AE1}" srcOrd="1" destOrd="0" parTransId="{8F5BAC02-0F53-4B00-8414-EE4BC9CFC69F}" sibTransId="{29D61DB8-57BB-4C26-AB03-8143918EAD6D}"/>
    <dgm:cxn modelId="{23F0771A-0A05-46D3-9306-C6288D811F9C}" type="presOf" srcId="{29D61DB8-57BB-4C26-AB03-8143918EAD6D}" destId="{A7608999-3A9C-4737-B609-4A4D77EF04A7}" srcOrd="1" destOrd="0" presId="urn:microsoft.com/office/officeart/2005/8/layout/process1"/>
    <dgm:cxn modelId="{F9FE66E8-D8BF-42BA-BFD2-8F302809C7DE}" type="presOf" srcId="{29D61DB8-57BB-4C26-AB03-8143918EAD6D}" destId="{ABDEAD98-E094-42F0-AA25-6C40C3E169D8}" srcOrd="0" destOrd="0" presId="urn:microsoft.com/office/officeart/2005/8/layout/process1"/>
    <dgm:cxn modelId="{ED48A4A0-1447-4722-B136-EAC09B1E373B}" type="presParOf" srcId="{94A0D4A1-3CC6-43FE-BFC7-626F9ABD537C}" destId="{64085A89-74DD-4E46-A7DD-329A2A83C3D3}" srcOrd="0" destOrd="0" presId="urn:microsoft.com/office/officeart/2005/8/layout/process1"/>
    <dgm:cxn modelId="{DB62A42D-FF61-4695-99B8-6EF3A7ECEB46}" type="presParOf" srcId="{94A0D4A1-3CC6-43FE-BFC7-626F9ABD537C}" destId="{F3CB0D29-87F0-4372-B9C6-58AFDA7CDB38}" srcOrd="1" destOrd="0" presId="urn:microsoft.com/office/officeart/2005/8/layout/process1"/>
    <dgm:cxn modelId="{FAEB70FC-0517-4E20-B8BC-A0823D4C354F}" type="presParOf" srcId="{F3CB0D29-87F0-4372-B9C6-58AFDA7CDB38}" destId="{773DEDC7-D281-4BBE-B2F4-874B7332FFD5}" srcOrd="0" destOrd="0" presId="urn:microsoft.com/office/officeart/2005/8/layout/process1"/>
    <dgm:cxn modelId="{21C7EBF3-B734-4457-B47A-0C5A46D3A0B9}" type="presParOf" srcId="{94A0D4A1-3CC6-43FE-BFC7-626F9ABD537C}" destId="{DF587EE3-DF9B-4768-8A6C-074AEB2F7339}" srcOrd="2" destOrd="0" presId="urn:microsoft.com/office/officeart/2005/8/layout/process1"/>
    <dgm:cxn modelId="{AF1A0F09-650F-4D65-9DEB-2DA350E8D77E}" type="presParOf" srcId="{94A0D4A1-3CC6-43FE-BFC7-626F9ABD537C}" destId="{ABDEAD98-E094-42F0-AA25-6C40C3E169D8}" srcOrd="3" destOrd="0" presId="urn:microsoft.com/office/officeart/2005/8/layout/process1"/>
    <dgm:cxn modelId="{224225B0-00C7-4C85-8B68-EC19318854F3}" type="presParOf" srcId="{ABDEAD98-E094-42F0-AA25-6C40C3E169D8}" destId="{A7608999-3A9C-4737-B609-4A4D77EF04A7}" srcOrd="0" destOrd="0" presId="urn:microsoft.com/office/officeart/2005/8/layout/process1"/>
    <dgm:cxn modelId="{9EE201DF-6C0D-476C-B342-29904CA8B285}" type="presParOf" srcId="{94A0D4A1-3CC6-43FE-BFC7-626F9ABD537C}" destId="{6E29E8E0-0A56-4FA5-894B-A7622AB95EA5}" srcOrd="4" destOrd="0" presId="urn:microsoft.com/office/officeart/2005/8/layout/process1"/>
    <dgm:cxn modelId="{BB0935A9-D749-4961-A77D-1A702C28640A}" type="presParOf" srcId="{94A0D4A1-3CC6-43FE-BFC7-626F9ABD537C}" destId="{08C5A91D-3110-4707-BA25-0C939474DB9D}" srcOrd="5" destOrd="0" presId="urn:microsoft.com/office/officeart/2005/8/layout/process1"/>
    <dgm:cxn modelId="{FAAAAED2-0A87-424E-A0F2-91EA9FF4F7F7}" type="presParOf" srcId="{08C5A91D-3110-4707-BA25-0C939474DB9D}" destId="{B5112EEA-697F-4189-B362-94B6C6AC4937}" srcOrd="0" destOrd="0" presId="urn:microsoft.com/office/officeart/2005/8/layout/process1"/>
    <dgm:cxn modelId="{63117A2E-FAE4-4868-94DD-4D65ABBB6EE2}" type="presParOf" srcId="{94A0D4A1-3CC6-43FE-BFC7-626F9ABD537C}" destId="{273164C1-3F7B-42CD-9B6F-CC61DBEF040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085A89-74DD-4E46-A7DD-329A2A83C3D3}">
      <dsp:nvSpPr>
        <dsp:cNvPr id="0" name=""/>
        <dsp:cNvSpPr/>
      </dsp:nvSpPr>
      <dsp:spPr>
        <a:xfrm>
          <a:off x="4621" y="1569532"/>
          <a:ext cx="2020453" cy="121227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雲霄飛車</a:t>
          </a:r>
          <a:endParaRPr lang="zh-TW" altLang="en-US" sz="3000" kern="1200" dirty="0"/>
        </a:p>
      </dsp:txBody>
      <dsp:txXfrm>
        <a:off x="40127" y="1605038"/>
        <a:ext cx="1949441" cy="1141260"/>
      </dsp:txXfrm>
    </dsp:sp>
    <dsp:sp modelId="{F3CB0D29-87F0-4372-B9C6-58AFDA7CDB38}">
      <dsp:nvSpPr>
        <dsp:cNvPr id="0" name=""/>
        <dsp:cNvSpPr/>
      </dsp:nvSpPr>
      <dsp:spPr>
        <a:xfrm>
          <a:off x="2227119" y="1925132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27119" y="2025346"/>
        <a:ext cx="299835" cy="300644"/>
      </dsp:txXfrm>
    </dsp:sp>
    <dsp:sp modelId="{DF587EE3-DF9B-4768-8A6C-074AEB2F7339}">
      <dsp:nvSpPr>
        <dsp:cNvPr id="0" name=""/>
        <dsp:cNvSpPr/>
      </dsp:nvSpPr>
      <dsp:spPr>
        <a:xfrm>
          <a:off x="2833255" y="1569532"/>
          <a:ext cx="2020453" cy="121227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幸福碰碰車</a:t>
          </a:r>
          <a:endParaRPr lang="zh-TW" altLang="en-US" sz="3000" kern="1200" dirty="0"/>
        </a:p>
      </dsp:txBody>
      <dsp:txXfrm>
        <a:off x="2868761" y="1605038"/>
        <a:ext cx="1949441" cy="1141260"/>
      </dsp:txXfrm>
    </dsp:sp>
    <dsp:sp modelId="{ABDEAD98-E094-42F0-AA25-6C40C3E169D8}">
      <dsp:nvSpPr>
        <dsp:cNvPr id="0" name=""/>
        <dsp:cNvSpPr/>
      </dsp:nvSpPr>
      <dsp:spPr>
        <a:xfrm rot="85976">
          <a:off x="5006178" y="1958262"/>
          <a:ext cx="323443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06193" y="2057263"/>
        <a:ext cx="226410" cy="300644"/>
      </dsp:txXfrm>
    </dsp:sp>
    <dsp:sp modelId="{6E29E8E0-0A56-4FA5-894B-A7622AB95EA5}">
      <dsp:nvSpPr>
        <dsp:cNvPr id="0" name=""/>
        <dsp:cNvSpPr/>
      </dsp:nvSpPr>
      <dsp:spPr>
        <a:xfrm>
          <a:off x="5463789" y="1635335"/>
          <a:ext cx="2020453" cy="121227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摩天輪</a:t>
          </a:r>
          <a:endParaRPr lang="zh-TW" altLang="en-US" sz="3000" kern="1200" dirty="0"/>
        </a:p>
      </dsp:txBody>
      <dsp:txXfrm>
        <a:off x="5499295" y="1670841"/>
        <a:ext cx="1949441" cy="1141260"/>
      </dsp:txXfrm>
    </dsp:sp>
    <dsp:sp modelId="{08C5A91D-3110-4707-BA25-0C939474DB9D}">
      <dsp:nvSpPr>
        <dsp:cNvPr id="0" name=""/>
        <dsp:cNvSpPr/>
      </dsp:nvSpPr>
      <dsp:spPr>
        <a:xfrm rot="21525274">
          <a:off x="7735750" y="1957705"/>
          <a:ext cx="533455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735768" y="2059553"/>
        <a:ext cx="383133" cy="300644"/>
      </dsp:txXfrm>
    </dsp:sp>
    <dsp:sp modelId="{273164C1-3F7B-42CD-9B6F-CC61DBEF0402}">
      <dsp:nvSpPr>
        <dsp:cNvPr id="0" name=""/>
        <dsp:cNvSpPr/>
      </dsp:nvSpPr>
      <dsp:spPr>
        <a:xfrm>
          <a:off x="8490525" y="1569532"/>
          <a:ext cx="2020453" cy="121227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銀河號</a:t>
          </a:r>
          <a:endParaRPr lang="zh-TW" altLang="en-US" sz="3000" kern="1200" dirty="0"/>
        </a:p>
      </dsp:txBody>
      <dsp:txXfrm>
        <a:off x="8526031" y="1605038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05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24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694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36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89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65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59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67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49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79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04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EDC2-0D83-47E0-9E8D-AF35B6FCDEB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0E3FD-C025-423A-96E2-CD0A7A5C09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94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校外教學 </a:t>
            </a:r>
            <a:r>
              <a:rPr lang="zh-TW" altLang="en-US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</a:t>
            </a:r>
            <a:endParaRPr lang="zh-TW" altLang="en-US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蒐集資料      </a:t>
            </a:r>
            <a:r>
              <a:rPr lang="zh-TW" altLang="en-US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雅雅</a:t>
            </a:r>
            <a:endParaRPr lang="en-US" altLang="zh-TW" dirty="0" smtClean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240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兒童樂園 行程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6618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8628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264077"/>
              </p:ext>
            </p:extLst>
          </p:nvPr>
        </p:nvGraphicFramePr>
        <p:xfrm>
          <a:off x="540330" y="1690689"/>
          <a:ext cx="11014360" cy="34909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7348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7348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7348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7348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7348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7348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7348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3896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</a:t>
                      </a:r>
                      <a:r>
                        <a:rPr lang="zh-TW" altLang="en-US" dirty="0" smtClean="0">
                          <a:effectLst/>
                        </a:rPr>
                        <a:t>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15214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FF00"/>
                          </a:solidFill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92D05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4989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00B0F0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7030A0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含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solidFill>
                            <a:schemeClr val="tx1"/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 smtClean="0">
                          <a:solidFill>
                            <a:schemeClr val="tx1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altLang="zh-TW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498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812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762" y="1763486"/>
            <a:ext cx="4855209" cy="3641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03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💗💗💗♡♡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447" y="2266587"/>
            <a:ext cx="4617221" cy="339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247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405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14103" y="1690688"/>
            <a:ext cx="8011886" cy="450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69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203</Words>
  <Application>Microsoft Office PowerPoint</Application>
  <PresentationFormat>寬螢幕</PresentationFormat>
  <Paragraphs>63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Calibri Light</vt:lpstr>
      <vt:lpstr>Office 佈景主題</vt:lpstr>
      <vt:lpstr>校外教學 兒童新樂園</vt:lpstr>
      <vt:lpstr>兒童樂園 行程</vt:lpstr>
      <vt:lpstr>票價</vt:lpstr>
      <vt:lpstr>宇宙迴旋</vt:lpstr>
      <vt:lpstr>魔法星際飛車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校外教學 兒童新樂園</dc:title>
  <dc:creator>Windows 使用者</dc:creator>
  <cp:lastModifiedBy>Windows 使用者</cp:lastModifiedBy>
  <cp:revision>11</cp:revision>
  <dcterms:created xsi:type="dcterms:W3CDTF">2022-12-20T06:38:11Z</dcterms:created>
  <dcterms:modified xsi:type="dcterms:W3CDTF">2023-01-03T07:09:27Z</dcterms:modified>
</cp:coreProperties>
</file>