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CCCFF"/>
    <a:srgbClr val="FF99FF"/>
    <a:srgbClr val="FFFFFF"/>
    <a:srgbClr val="8AD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6D27F8-AABC-41D2-8A12-6B71155E877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2B17426-B490-4C61-846A-21B93419834A}">
      <dgm:prSet phldrT="[文字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rgbClr val="FFFFFF"/>
            </a:gs>
            <a:gs pos="28000">
              <a:srgbClr val="CCCCFF"/>
            </a:gs>
            <a:gs pos="100000">
              <a:srgbClr val="04FDFF"/>
            </a:gs>
            <a:gs pos="53000">
              <a:srgbClr val="FF99FF"/>
            </a:gs>
          </a:gsLst>
          <a:lin ang="5400000" scaled="0"/>
        </a:gradFill>
      </dgm:spPr>
      <dgm:t>
        <a:bodyPr/>
        <a:lstStyle/>
        <a:p>
          <a:pPr algn="dist"/>
          <a:r>
            <a:rPr lang="zh-TW" altLang="en-US" dirty="0" smtClean="0">
              <a:solidFill>
                <a:schemeClr val="bg1">
                  <a:lumMod val="95000"/>
                </a:schemeClr>
              </a:solidFill>
            </a:rPr>
            <a:t>尋寶船</a:t>
          </a:r>
          <a:endParaRPr lang="zh-TW" altLang="en-US" dirty="0">
            <a:solidFill>
              <a:schemeClr val="bg1">
                <a:lumMod val="95000"/>
              </a:schemeClr>
            </a:solidFill>
          </a:endParaRPr>
        </a:p>
      </dgm:t>
    </dgm:pt>
    <dgm:pt modelId="{860024A2-D02A-40BC-8DE7-A1CF4EB7CA0C}" type="parTrans" cxnId="{9AEC665E-65C0-46E3-83E2-040687452A37}">
      <dgm:prSet/>
      <dgm:spPr/>
      <dgm:t>
        <a:bodyPr/>
        <a:lstStyle/>
        <a:p>
          <a:endParaRPr lang="zh-TW" altLang="en-US"/>
        </a:p>
      </dgm:t>
    </dgm:pt>
    <dgm:pt modelId="{CE7407E4-EE82-4B68-808D-05E358E8A359}" type="sibTrans" cxnId="{9AEC665E-65C0-46E3-83E2-040687452A37}">
      <dgm:prSet/>
      <dgm:spPr/>
      <dgm:t>
        <a:bodyPr/>
        <a:lstStyle/>
        <a:p>
          <a:endParaRPr lang="zh-TW" altLang="en-US"/>
        </a:p>
      </dgm:t>
    </dgm:pt>
    <dgm:pt modelId="{5974B421-FF0C-4B24-B61F-52FAAB92941B}">
      <dgm:prSet phldrT="[文字]"/>
      <dgm:spPr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189FC359-638D-43D5-90B1-8DEF88876564}" type="parTrans" cxnId="{5CD720A2-8810-4C24-908D-853F912FB10C}">
      <dgm:prSet/>
      <dgm:spPr/>
      <dgm:t>
        <a:bodyPr/>
        <a:lstStyle/>
        <a:p>
          <a:endParaRPr lang="zh-TW" altLang="en-US"/>
        </a:p>
      </dgm:t>
    </dgm:pt>
    <dgm:pt modelId="{319E64B4-041A-4091-A88C-53CA11D7709E}" type="sibTrans" cxnId="{5CD720A2-8810-4C24-908D-853F912FB10C}">
      <dgm:prSet/>
      <dgm:spPr/>
      <dgm:t>
        <a:bodyPr/>
        <a:lstStyle/>
        <a:p>
          <a:endParaRPr lang="zh-TW" altLang="en-US"/>
        </a:p>
      </dgm:t>
    </dgm:pt>
    <dgm:pt modelId="{7424E0B0-07ED-43BC-A30D-B58ED6116E24}">
      <dgm:prSet phldrT="[文字]"/>
      <dgm:spPr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0764B1D4-82B2-4ADE-B653-C1A8D677B45E}" type="parTrans" cxnId="{64FF906B-C8F3-4632-B1FA-CA74CD98524A}">
      <dgm:prSet/>
      <dgm:spPr/>
      <dgm:t>
        <a:bodyPr/>
        <a:lstStyle/>
        <a:p>
          <a:endParaRPr lang="zh-TW" altLang="en-US"/>
        </a:p>
      </dgm:t>
    </dgm:pt>
    <dgm:pt modelId="{5F0C7C31-1E94-4B18-AC72-F9DEC396366F}" type="sibTrans" cxnId="{64FF906B-C8F3-4632-B1FA-CA74CD98524A}">
      <dgm:prSet/>
      <dgm:spPr/>
      <dgm:t>
        <a:bodyPr/>
        <a:lstStyle/>
        <a:p>
          <a:endParaRPr lang="zh-TW" altLang="en-US"/>
        </a:p>
      </dgm:t>
    </dgm:pt>
    <dgm:pt modelId="{A69F8C53-856D-4935-8DA0-259C23BA2E5E}">
      <dgm:prSet phldrT="[文字]"/>
      <dgm:spPr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91A983A2-A82A-4200-B0CF-AEC377DF0B7D}" type="parTrans" cxnId="{1D60F575-4288-4D36-803C-B5CA42D36BCD}">
      <dgm:prSet/>
      <dgm:spPr/>
      <dgm:t>
        <a:bodyPr/>
        <a:lstStyle/>
        <a:p>
          <a:endParaRPr lang="zh-TW" altLang="en-US"/>
        </a:p>
      </dgm:t>
    </dgm:pt>
    <dgm:pt modelId="{B7BC8CDF-91F8-43F3-A5BC-6A930A9C5C40}" type="sibTrans" cxnId="{1D60F575-4288-4D36-803C-B5CA42D36BCD}">
      <dgm:prSet/>
      <dgm:spPr/>
      <dgm:t>
        <a:bodyPr/>
        <a:lstStyle/>
        <a:p>
          <a:endParaRPr lang="zh-TW" altLang="en-US"/>
        </a:p>
      </dgm:t>
    </dgm:pt>
    <dgm:pt modelId="{5A87EE13-2A40-457F-BF71-CA9FB4EC0154}" type="pres">
      <dgm:prSet presAssocID="{586D27F8-AABC-41D2-8A12-6B71155E877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EF3F70-49CC-4BB6-9808-9160FD0EBB7E}" type="pres">
      <dgm:prSet presAssocID="{52B17426-B490-4C61-846A-21B93419834A}" presName="node" presStyleLbl="node1" presStyleIdx="0" presStyleCnt="4" custLinFactNeighborX="4867" custLinFactNeighborY="3036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6FE2EF-F261-448C-B26F-0212386FD9B1}" type="pres">
      <dgm:prSet presAssocID="{CE7407E4-EE82-4B68-808D-05E358E8A359}" presName="sibTrans" presStyleLbl="sibTrans2D1" presStyleIdx="0" presStyleCnt="3" custLinFactNeighborX="1994" custLinFactNeighborY="62924"/>
      <dgm:spPr/>
      <dgm:t>
        <a:bodyPr/>
        <a:lstStyle/>
        <a:p>
          <a:endParaRPr lang="zh-TW" altLang="en-US"/>
        </a:p>
      </dgm:t>
    </dgm:pt>
    <dgm:pt modelId="{3024C26F-D73E-4E19-9B3B-85B5C5AA6036}" type="pres">
      <dgm:prSet presAssocID="{CE7407E4-EE82-4B68-808D-05E358E8A359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09073E70-A2DE-4AB5-93BF-143125AB4978}" type="pres">
      <dgm:prSet presAssocID="{5974B421-FF0C-4B24-B61F-52FAAB92941B}" presName="node" presStyleLbl="node1" presStyleIdx="1" presStyleCnt="4" custLinFactNeighborX="22226" custLinFactNeighborY="-181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0EA6B5-BAEF-459E-9AB5-14662BB11508}" type="pres">
      <dgm:prSet presAssocID="{319E64B4-041A-4091-A88C-53CA11D7709E}" presName="sibTrans" presStyleLbl="sibTrans2D1" presStyleIdx="1" presStyleCnt="3" custLinFactX="7330" custLinFactNeighborX="100000" custLinFactNeighborY="-28602"/>
      <dgm:spPr/>
      <dgm:t>
        <a:bodyPr/>
        <a:lstStyle/>
        <a:p>
          <a:endParaRPr lang="zh-TW" altLang="en-US"/>
        </a:p>
      </dgm:t>
    </dgm:pt>
    <dgm:pt modelId="{A2559AB8-42CB-4CC4-AD24-E9DE647AF8CE}" type="pres">
      <dgm:prSet presAssocID="{319E64B4-041A-4091-A88C-53CA11D7709E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DF164340-1E77-4AD0-8126-8E7190E0D3E6}" type="pres">
      <dgm:prSet presAssocID="{A69F8C53-856D-4935-8DA0-259C23BA2E5E}" presName="node" presStyleLbl="node1" presStyleIdx="2" presStyleCnt="4" custScaleY="101667" custLinFactY="57626" custLinFactNeighborX="-11487" custLinFactNeighborY="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6E49E3-62AA-4FBC-8A00-4725677ECE94}" type="pres">
      <dgm:prSet presAssocID="{B7BC8CDF-91F8-43F3-A5BC-6A930A9C5C40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94039647-4F41-403B-8ED8-3293076720D6}" type="pres">
      <dgm:prSet presAssocID="{B7BC8CDF-91F8-43F3-A5BC-6A930A9C5C40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57BE2AEE-5350-4846-A36A-7183CA85DE3B}" type="pres">
      <dgm:prSet presAssocID="{7424E0B0-07ED-43BC-A30D-B58ED6116E24}" presName="node" presStyleLbl="node1" presStyleIdx="3" presStyleCnt="4" custScaleX="99337" custScaleY="92236" custLinFactX="-73922" custLinFactNeighborX="-100000" custLinFactNeighborY="6009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CEDE245-2C98-40EA-B432-1516D544C27E}" type="presOf" srcId="{319E64B4-041A-4091-A88C-53CA11D7709E}" destId="{A00EA6B5-BAEF-459E-9AB5-14662BB11508}" srcOrd="0" destOrd="0" presId="urn:microsoft.com/office/officeart/2005/8/layout/process5"/>
    <dgm:cxn modelId="{B46A0B33-E3DD-4D9C-82DA-2CF02E7904BB}" type="presOf" srcId="{319E64B4-041A-4091-A88C-53CA11D7709E}" destId="{A2559AB8-42CB-4CC4-AD24-E9DE647AF8CE}" srcOrd="1" destOrd="0" presId="urn:microsoft.com/office/officeart/2005/8/layout/process5"/>
    <dgm:cxn modelId="{C91D4352-E3BA-4610-A5AE-D6BC0BEAC333}" type="presOf" srcId="{CE7407E4-EE82-4B68-808D-05E358E8A359}" destId="{3024C26F-D73E-4E19-9B3B-85B5C5AA6036}" srcOrd="1" destOrd="0" presId="urn:microsoft.com/office/officeart/2005/8/layout/process5"/>
    <dgm:cxn modelId="{5CD720A2-8810-4C24-908D-853F912FB10C}" srcId="{586D27F8-AABC-41D2-8A12-6B71155E8771}" destId="{5974B421-FF0C-4B24-B61F-52FAAB92941B}" srcOrd="1" destOrd="0" parTransId="{189FC359-638D-43D5-90B1-8DEF88876564}" sibTransId="{319E64B4-041A-4091-A88C-53CA11D7709E}"/>
    <dgm:cxn modelId="{50661803-C364-41AA-B7AE-8C65A8399E26}" type="presOf" srcId="{52B17426-B490-4C61-846A-21B93419834A}" destId="{EFEF3F70-49CC-4BB6-9808-9160FD0EBB7E}" srcOrd="0" destOrd="0" presId="urn:microsoft.com/office/officeart/2005/8/layout/process5"/>
    <dgm:cxn modelId="{8B513262-517C-4397-B279-4D1070894FD0}" type="presOf" srcId="{7424E0B0-07ED-43BC-A30D-B58ED6116E24}" destId="{57BE2AEE-5350-4846-A36A-7183CA85DE3B}" srcOrd="0" destOrd="0" presId="urn:microsoft.com/office/officeart/2005/8/layout/process5"/>
    <dgm:cxn modelId="{9AEC665E-65C0-46E3-83E2-040687452A37}" srcId="{586D27F8-AABC-41D2-8A12-6B71155E8771}" destId="{52B17426-B490-4C61-846A-21B93419834A}" srcOrd="0" destOrd="0" parTransId="{860024A2-D02A-40BC-8DE7-A1CF4EB7CA0C}" sibTransId="{CE7407E4-EE82-4B68-808D-05E358E8A359}"/>
    <dgm:cxn modelId="{5E03BBF4-7D2E-47B5-9585-8DE780285E9A}" type="presOf" srcId="{CE7407E4-EE82-4B68-808D-05E358E8A359}" destId="{106FE2EF-F261-448C-B26F-0212386FD9B1}" srcOrd="0" destOrd="0" presId="urn:microsoft.com/office/officeart/2005/8/layout/process5"/>
    <dgm:cxn modelId="{B9D1129D-DD1B-4DEE-B68A-9CB9607CDCED}" type="presOf" srcId="{5974B421-FF0C-4B24-B61F-52FAAB92941B}" destId="{09073E70-A2DE-4AB5-93BF-143125AB4978}" srcOrd="0" destOrd="0" presId="urn:microsoft.com/office/officeart/2005/8/layout/process5"/>
    <dgm:cxn modelId="{04EAE264-BA7C-4633-8E3B-B1E397F83368}" type="presOf" srcId="{A69F8C53-856D-4935-8DA0-259C23BA2E5E}" destId="{DF164340-1E77-4AD0-8126-8E7190E0D3E6}" srcOrd="0" destOrd="0" presId="urn:microsoft.com/office/officeart/2005/8/layout/process5"/>
    <dgm:cxn modelId="{1E70AA28-17DF-4850-8464-7157B5529DD0}" type="presOf" srcId="{B7BC8CDF-91F8-43F3-A5BC-6A930A9C5C40}" destId="{8D6E49E3-62AA-4FBC-8A00-4725677ECE94}" srcOrd="0" destOrd="0" presId="urn:microsoft.com/office/officeart/2005/8/layout/process5"/>
    <dgm:cxn modelId="{1D60F575-4288-4D36-803C-B5CA42D36BCD}" srcId="{586D27F8-AABC-41D2-8A12-6B71155E8771}" destId="{A69F8C53-856D-4935-8DA0-259C23BA2E5E}" srcOrd="2" destOrd="0" parTransId="{91A983A2-A82A-4200-B0CF-AEC377DF0B7D}" sibTransId="{B7BC8CDF-91F8-43F3-A5BC-6A930A9C5C40}"/>
    <dgm:cxn modelId="{0FEE762C-22D3-4110-BAFA-F434E01DA984}" type="presOf" srcId="{B7BC8CDF-91F8-43F3-A5BC-6A930A9C5C40}" destId="{94039647-4F41-403B-8ED8-3293076720D6}" srcOrd="1" destOrd="0" presId="urn:microsoft.com/office/officeart/2005/8/layout/process5"/>
    <dgm:cxn modelId="{64FF906B-C8F3-4632-B1FA-CA74CD98524A}" srcId="{586D27F8-AABC-41D2-8A12-6B71155E8771}" destId="{7424E0B0-07ED-43BC-A30D-B58ED6116E24}" srcOrd="3" destOrd="0" parTransId="{0764B1D4-82B2-4ADE-B653-C1A8D677B45E}" sibTransId="{5F0C7C31-1E94-4B18-AC72-F9DEC396366F}"/>
    <dgm:cxn modelId="{794C31F3-B917-4920-9570-AC17986A00C0}" type="presOf" srcId="{586D27F8-AABC-41D2-8A12-6B71155E8771}" destId="{5A87EE13-2A40-457F-BF71-CA9FB4EC0154}" srcOrd="0" destOrd="0" presId="urn:microsoft.com/office/officeart/2005/8/layout/process5"/>
    <dgm:cxn modelId="{4D25017C-747B-4935-892E-99DA6D2E5506}" type="presParOf" srcId="{5A87EE13-2A40-457F-BF71-CA9FB4EC0154}" destId="{EFEF3F70-49CC-4BB6-9808-9160FD0EBB7E}" srcOrd="0" destOrd="0" presId="urn:microsoft.com/office/officeart/2005/8/layout/process5"/>
    <dgm:cxn modelId="{8B914434-1B1E-4146-AB21-E6FF4FE54734}" type="presParOf" srcId="{5A87EE13-2A40-457F-BF71-CA9FB4EC0154}" destId="{106FE2EF-F261-448C-B26F-0212386FD9B1}" srcOrd="1" destOrd="0" presId="urn:microsoft.com/office/officeart/2005/8/layout/process5"/>
    <dgm:cxn modelId="{5860EB9C-905B-4018-9949-94D03954A837}" type="presParOf" srcId="{106FE2EF-F261-448C-B26F-0212386FD9B1}" destId="{3024C26F-D73E-4E19-9B3B-85B5C5AA6036}" srcOrd="0" destOrd="0" presId="urn:microsoft.com/office/officeart/2005/8/layout/process5"/>
    <dgm:cxn modelId="{E19486BF-CC65-4D84-B346-579C19019D65}" type="presParOf" srcId="{5A87EE13-2A40-457F-BF71-CA9FB4EC0154}" destId="{09073E70-A2DE-4AB5-93BF-143125AB4978}" srcOrd="2" destOrd="0" presId="urn:microsoft.com/office/officeart/2005/8/layout/process5"/>
    <dgm:cxn modelId="{AF58E468-2101-48C0-B3C8-A5F918C58CB7}" type="presParOf" srcId="{5A87EE13-2A40-457F-BF71-CA9FB4EC0154}" destId="{A00EA6B5-BAEF-459E-9AB5-14662BB11508}" srcOrd="3" destOrd="0" presId="urn:microsoft.com/office/officeart/2005/8/layout/process5"/>
    <dgm:cxn modelId="{0911A8F2-6273-406C-B777-7CCA5FB92D7A}" type="presParOf" srcId="{A00EA6B5-BAEF-459E-9AB5-14662BB11508}" destId="{A2559AB8-42CB-4CC4-AD24-E9DE647AF8CE}" srcOrd="0" destOrd="0" presId="urn:microsoft.com/office/officeart/2005/8/layout/process5"/>
    <dgm:cxn modelId="{317FC65F-CFED-45CA-9DBC-12A94E31CEE9}" type="presParOf" srcId="{5A87EE13-2A40-457F-BF71-CA9FB4EC0154}" destId="{DF164340-1E77-4AD0-8126-8E7190E0D3E6}" srcOrd="4" destOrd="0" presId="urn:microsoft.com/office/officeart/2005/8/layout/process5"/>
    <dgm:cxn modelId="{46D5D9D8-25DC-41EF-893A-9D88FBA83FF4}" type="presParOf" srcId="{5A87EE13-2A40-457F-BF71-CA9FB4EC0154}" destId="{8D6E49E3-62AA-4FBC-8A00-4725677ECE94}" srcOrd="5" destOrd="0" presId="urn:microsoft.com/office/officeart/2005/8/layout/process5"/>
    <dgm:cxn modelId="{6C85F5DE-021D-4FCD-B697-03439CDD849A}" type="presParOf" srcId="{8D6E49E3-62AA-4FBC-8A00-4725677ECE94}" destId="{94039647-4F41-403B-8ED8-3293076720D6}" srcOrd="0" destOrd="0" presId="urn:microsoft.com/office/officeart/2005/8/layout/process5"/>
    <dgm:cxn modelId="{8D9B79B4-1E30-4D21-8B8D-C885F9A6C45D}" type="presParOf" srcId="{5A87EE13-2A40-457F-BF71-CA9FB4EC0154}" destId="{57BE2AEE-5350-4846-A36A-7183CA85DE3B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EF3F70-49CC-4BB6-9808-9160FD0EBB7E}">
      <dsp:nvSpPr>
        <dsp:cNvPr id="0" name=""/>
        <dsp:cNvSpPr/>
      </dsp:nvSpPr>
      <dsp:spPr>
        <a:xfrm>
          <a:off x="143688" y="533323"/>
          <a:ext cx="2762398" cy="165743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FFFF"/>
            </a:gs>
            <a:gs pos="28000">
              <a:srgbClr val="CCCCFF"/>
            </a:gs>
            <a:gs pos="100000">
              <a:srgbClr val="04FDFF"/>
            </a:gs>
            <a:gs pos="53000">
              <a:srgbClr val="FF99FF"/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dist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>
              <a:solidFill>
                <a:schemeClr val="bg1">
                  <a:lumMod val="95000"/>
                </a:schemeClr>
              </a:solidFill>
            </a:rPr>
            <a:t>尋寶船</a:t>
          </a:r>
          <a:endParaRPr lang="zh-TW" altLang="en-US" sz="5800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192233" y="581868"/>
        <a:ext cx="2665308" cy="1560349"/>
      </dsp:txXfrm>
    </dsp:sp>
    <dsp:sp modelId="{106FE2EF-F261-448C-B26F-0212386FD9B1}">
      <dsp:nvSpPr>
        <dsp:cNvPr id="0" name=""/>
        <dsp:cNvSpPr/>
      </dsp:nvSpPr>
      <dsp:spPr>
        <a:xfrm rot="21180317">
          <a:off x="3268395" y="1186836"/>
          <a:ext cx="846073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3269160" y="1336365"/>
        <a:ext cx="640551" cy="411044"/>
      </dsp:txXfrm>
    </dsp:sp>
    <dsp:sp modelId="{09073E70-A2DE-4AB5-93BF-143125AB4978}">
      <dsp:nvSpPr>
        <dsp:cNvPr id="0" name=""/>
        <dsp:cNvSpPr/>
      </dsp:nvSpPr>
      <dsp:spPr>
        <a:xfrm>
          <a:off x="4490571" y="0"/>
          <a:ext cx="2762398" cy="165743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/>
            <a:t>銀河號</a:t>
          </a:r>
          <a:endParaRPr lang="zh-TW" altLang="en-US" sz="5800" kern="1200" dirty="0"/>
        </a:p>
      </dsp:txBody>
      <dsp:txXfrm>
        <a:off x="4539116" y="48545"/>
        <a:ext cx="2665308" cy="1560349"/>
      </dsp:txXfrm>
    </dsp:sp>
    <dsp:sp modelId="{A00EA6B5-BAEF-459E-9AB5-14662BB11508}">
      <dsp:nvSpPr>
        <dsp:cNvPr id="0" name=""/>
        <dsp:cNvSpPr/>
      </dsp:nvSpPr>
      <dsp:spPr>
        <a:xfrm rot="2519351">
          <a:off x="7757140" y="1590082"/>
          <a:ext cx="769575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>
        <a:off x="7783522" y="1658351"/>
        <a:ext cx="564053" cy="411044"/>
      </dsp:txXfrm>
    </dsp:sp>
    <dsp:sp modelId="{DF164340-1E77-4AD0-8126-8E7190E0D3E6}">
      <dsp:nvSpPr>
        <dsp:cNvPr id="0" name=""/>
        <dsp:cNvSpPr/>
      </dsp:nvSpPr>
      <dsp:spPr>
        <a:xfrm>
          <a:off x="7426642" y="2628832"/>
          <a:ext cx="2762398" cy="168506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/>
            <a:t>碰碰車</a:t>
          </a:r>
          <a:endParaRPr lang="zh-TW" altLang="en-US" sz="5800" kern="1200" dirty="0"/>
        </a:p>
      </dsp:txBody>
      <dsp:txXfrm>
        <a:off x="7475996" y="2678186"/>
        <a:ext cx="2663690" cy="1586360"/>
      </dsp:txXfrm>
    </dsp:sp>
    <dsp:sp modelId="{8D6E49E3-62AA-4FBC-8A00-4725677ECE94}">
      <dsp:nvSpPr>
        <dsp:cNvPr id="0" name=""/>
        <dsp:cNvSpPr/>
      </dsp:nvSpPr>
      <dsp:spPr>
        <a:xfrm rot="10711278">
          <a:off x="6132962" y="3186076"/>
          <a:ext cx="914397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 rot="10800000">
        <a:off x="6338450" y="3320439"/>
        <a:ext cx="708875" cy="411044"/>
      </dsp:txXfrm>
    </dsp:sp>
    <dsp:sp modelId="{57BE2AEE-5350-4846-A36A-7183CA85DE3B}">
      <dsp:nvSpPr>
        <dsp:cNvPr id="0" name=""/>
        <dsp:cNvSpPr/>
      </dsp:nvSpPr>
      <dsp:spPr>
        <a:xfrm>
          <a:off x="2957854" y="2822582"/>
          <a:ext cx="2744084" cy="15287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/>
            <a:t>摩天輪</a:t>
          </a:r>
          <a:endParaRPr lang="zh-TW" altLang="en-US" sz="5800" kern="1200" dirty="0"/>
        </a:p>
      </dsp:txBody>
      <dsp:txXfrm>
        <a:off x="3002630" y="2867358"/>
        <a:ext cx="2654532" cy="14392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45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630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323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69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5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0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495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15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81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780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71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410C4-EEDD-4295-8EEC-713DE772BC21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A5D6A-FE7C-462E-A202-6A08ABD00D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91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 </a:t>
            </a:r>
            <a:r>
              <a:rPr lang="zh-TW" altLang="en-US" dirty="0"/>
              <a:t>安</a:t>
            </a:r>
            <a:r>
              <a:rPr lang="zh-TW" altLang="en-US" dirty="0" smtClean="0"/>
              <a:t>同學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524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539015"/>
              </p:ext>
            </p:extLst>
          </p:nvPr>
        </p:nvGraphicFramePr>
        <p:xfrm>
          <a:off x="694509" y="102790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37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FF"/>
                </a:solidFill>
              </a:rPr>
              <a:t>票價</a:t>
            </a:r>
            <a:endParaRPr lang="zh-TW" altLang="en-US" dirty="0">
              <a:solidFill>
                <a:srgbClr val="FFFFFF"/>
              </a:solidFill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581200"/>
              </p:ext>
            </p:extLst>
          </p:nvPr>
        </p:nvGraphicFramePr>
        <p:xfrm>
          <a:off x="838200" y="1870364"/>
          <a:ext cx="10515603" cy="4655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1876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3638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FF0000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FFC000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FFFF00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9999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92D050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00B0F0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0070C0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rgbClr val="0070C0"/>
                          </a:solidFill>
                          <a:effectLst/>
                        </a:rPr>
                        <a:t>人</a:t>
                      </a:r>
                      <a:r>
                        <a:rPr lang="en-US" altLang="zh-TW" dirty="0">
                          <a:solidFill>
                            <a:srgbClr val="0070C0"/>
                          </a:solidFill>
                          <a:effectLst/>
                        </a:rPr>
                        <a:t>(</a:t>
                      </a:r>
                      <a:r>
                        <a:rPr lang="zh-TW" altLang="en-US" dirty="0">
                          <a:solidFill>
                            <a:srgbClr val="0070C0"/>
                          </a:solidFill>
                          <a:effectLst/>
                        </a:rPr>
                        <a:t>含</a:t>
                      </a:r>
                      <a:r>
                        <a:rPr lang="en-US" altLang="zh-TW" dirty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br>
                        <a:rPr lang="en-US" altLang="zh-TW" dirty="0">
                          <a:solidFill>
                            <a:srgbClr val="0070C0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0070C0"/>
                          </a:solidFill>
                          <a:effectLst/>
                        </a:rPr>
                        <a:t>以上</a:t>
                      </a:r>
                      <a:r>
                        <a:rPr lang="en-US" altLang="zh-TW" dirty="0">
                          <a:solidFill>
                            <a:srgbClr val="0070C0"/>
                          </a:solidFill>
                          <a:effectLst/>
                        </a:rPr>
                        <a:t>7</a:t>
                      </a:r>
                      <a:r>
                        <a:rPr lang="zh-TW" altLang="en-US" dirty="0">
                          <a:solidFill>
                            <a:srgbClr val="0070C0"/>
                          </a:solidFill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9999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798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	波力摩天輪	</a:t>
            </a:r>
            <a:r>
              <a:rPr lang="en-US" altLang="zh-TW" dirty="0"/>
              <a:t>3</a:t>
            </a:r>
            <a:r>
              <a:rPr lang="zh-TW" altLang="en-US" dirty="0"/>
              <a:t>樓露天區	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🌞🌞🌞🌞🌞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858" y="1027906"/>
            <a:ext cx="5525588" cy="485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353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163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87337" y="2050869"/>
            <a:ext cx="6361612" cy="4232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225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160</Words>
  <Application>Microsoft Office PowerPoint</Application>
  <PresentationFormat>寬螢幕</PresentationFormat>
  <Paragraphs>35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摩天輪</vt:lpstr>
      <vt:lpstr>資料來源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2022-12-20T06:44:18Z</dcterms:created>
  <dcterms:modified xsi:type="dcterms:W3CDTF">2023-01-03T07:08:13Z</dcterms:modified>
</cp:coreProperties>
</file>