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FA6ADF"/>
    <a:srgbClr val="9EF4B2"/>
    <a:srgbClr val="44EA6C"/>
    <a:srgbClr val="D999F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BC058C-E48C-48EA-8889-942A0D3472AF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9D3A8E2-2B49-4368-AF0F-51CDD64C4787}">
      <dgm:prSet phldrT="[文字]"/>
      <dgm:spPr>
        <a:gradFill rotWithShape="0">
          <a:gsLst>
            <a:gs pos="0">
              <a:srgbClr val="9EF4B2"/>
            </a:gs>
            <a:gs pos="51000">
              <a:srgbClr val="FA6ADF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入場                 </a:t>
          </a:r>
          <a:r>
            <a:rPr lang="en-US" altLang="zh-TW" dirty="0" smtClean="0"/>
            <a:t>11:20</a:t>
          </a:r>
          <a:endParaRPr lang="zh-TW" altLang="en-US" dirty="0"/>
        </a:p>
      </dgm:t>
    </dgm:pt>
    <dgm:pt modelId="{3FEAAEA2-0937-4C35-AB58-53359A59B9EC}" type="parTrans" cxnId="{C39B3CC7-8FD9-45CE-B14F-6AEEED822E49}">
      <dgm:prSet/>
      <dgm:spPr/>
      <dgm:t>
        <a:bodyPr/>
        <a:lstStyle/>
        <a:p>
          <a:endParaRPr lang="zh-TW" altLang="en-US"/>
        </a:p>
      </dgm:t>
    </dgm:pt>
    <dgm:pt modelId="{0F351014-0E07-4BFC-A457-F65FEDD8C3F8}" type="sibTrans" cxnId="{C39B3CC7-8FD9-45CE-B14F-6AEEED822E49}">
      <dgm:prSet/>
      <dgm:spPr/>
      <dgm:t>
        <a:bodyPr/>
        <a:lstStyle/>
        <a:p>
          <a:endParaRPr lang="zh-TW" altLang="en-US"/>
        </a:p>
      </dgm:t>
    </dgm:pt>
    <dgm:pt modelId="{8C3084B4-6D73-42F8-92A5-DBC06FF78231}">
      <dgm:prSet phldrT="[文字]"/>
      <dgm:spPr>
        <a:gradFill rotWithShape="0">
          <a:gsLst>
            <a:gs pos="0">
              <a:srgbClr val="9EF4B2"/>
            </a:gs>
            <a:gs pos="51000">
              <a:srgbClr val="FA6ADF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摩天輪           </a:t>
          </a:r>
          <a:r>
            <a:rPr lang="en-US" altLang="zh-TW" dirty="0" smtClean="0"/>
            <a:t>11:30</a:t>
          </a:r>
          <a:endParaRPr lang="zh-TW" altLang="en-US" dirty="0"/>
        </a:p>
      </dgm:t>
    </dgm:pt>
    <dgm:pt modelId="{D9772A54-4FCB-4546-9F0F-E9E54E7D8E3C}" type="parTrans" cxnId="{53B995B5-D2C1-4FA9-82D8-C25B5E184C41}">
      <dgm:prSet/>
      <dgm:spPr/>
      <dgm:t>
        <a:bodyPr/>
        <a:lstStyle/>
        <a:p>
          <a:endParaRPr lang="zh-TW" altLang="en-US"/>
        </a:p>
      </dgm:t>
    </dgm:pt>
    <dgm:pt modelId="{772E5782-FCB7-4D16-8504-66A33B46A5EB}" type="sibTrans" cxnId="{53B995B5-D2C1-4FA9-82D8-C25B5E184C41}">
      <dgm:prSet/>
      <dgm:spPr/>
      <dgm:t>
        <a:bodyPr/>
        <a:lstStyle/>
        <a:p>
          <a:endParaRPr lang="zh-TW" altLang="en-US"/>
        </a:p>
      </dgm:t>
    </dgm:pt>
    <dgm:pt modelId="{0BB6789B-E89C-407C-A778-F78E66210722}">
      <dgm:prSet phldrT="[文字]"/>
      <dgm:spPr>
        <a:gradFill rotWithShape="0">
          <a:gsLst>
            <a:gs pos="0">
              <a:srgbClr val="9EF4B2"/>
            </a:gs>
            <a:gs pos="51000">
              <a:srgbClr val="FA6ADF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叢林吼吼樹</a:t>
          </a:r>
          <a:r>
            <a:rPr lang="en-US" altLang="zh-TW" dirty="0" smtClean="0"/>
            <a:t>and</a:t>
          </a:r>
          <a:r>
            <a:rPr lang="zh-TW" altLang="en-US" dirty="0" smtClean="0"/>
            <a:t>午餐         </a:t>
          </a:r>
          <a:r>
            <a:rPr lang="en-US" altLang="zh-TW" dirty="0" smtClean="0"/>
            <a:t>11</a:t>
          </a:r>
          <a:r>
            <a:rPr lang="en-US" altLang="en-US" dirty="0" smtClean="0"/>
            <a:t>:</a:t>
          </a:r>
          <a:r>
            <a:rPr lang="en-US" altLang="zh-TW" dirty="0" smtClean="0"/>
            <a:t>40</a:t>
          </a:r>
          <a:endParaRPr lang="zh-TW" altLang="en-US" dirty="0" smtClean="0"/>
        </a:p>
        <a:p>
          <a:endParaRPr lang="zh-TW" altLang="en-US" dirty="0"/>
        </a:p>
      </dgm:t>
    </dgm:pt>
    <dgm:pt modelId="{24BE2DAE-EECE-4D13-8636-C4C35536821C}" type="parTrans" cxnId="{AAF2256F-44D9-4731-93EF-C308EEE7F655}">
      <dgm:prSet/>
      <dgm:spPr/>
      <dgm:t>
        <a:bodyPr/>
        <a:lstStyle/>
        <a:p>
          <a:endParaRPr lang="zh-TW" altLang="en-US"/>
        </a:p>
      </dgm:t>
    </dgm:pt>
    <dgm:pt modelId="{B35DDD7D-F93F-4640-86F8-D31EB0EF263E}" type="sibTrans" cxnId="{AAF2256F-44D9-4731-93EF-C308EEE7F655}">
      <dgm:prSet/>
      <dgm:spPr/>
      <dgm:t>
        <a:bodyPr/>
        <a:lstStyle/>
        <a:p>
          <a:endParaRPr lang="zh-TW" altLang="en-US"/>
        </a:p>
      </dgm:t>
    </dgm:pt>
    <dgm:pt modelId="{F7BACF96-DA1D-403F-88EC-BD9D3E3F3B02}">
      <dgm:prSet phldrT="[文字]"/>
      <dgm:spPr>
        <a:gradFill rotWithShape="0">
          <a:gsLst>
            <a:gs pos="0">
              <a:srgbClr val="9EF4B2"/>
            </a:gs>
            <a:gs pos="51000">
              <a:srgbClr val="FA6ADF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魔法星際飛車 </a:t>
          </a:r>
          <a:r>
            <a:rPr lang="en-US" altLang="zh-TW" dirty="0" smtClean="0"/>
            <a:t>12:10</a:t>
          </a:r>
          <a:endParaRPr lang="zh-TW" altLang="en-US" dirty="0"/>
        </a:p>
      </dgm:t>
    </dgm:pt>
    <dgm:pt modelId="{9F7A5E2C-8C53-4C61-8DCC-0DA8C6651510}" type="parTrans" cxnId="{0BC6CF36-D211-49B3-BBB3-1107F9DF2DA0}">
      <dgm:prSet/>
      <dgm:spPr/>
      <dgm:t>
        <a:bodyPr/>
        <a:lstStyle/>
        <a:p>
          <a:endParaRPr lang="zh-TW" altLang="en-US"/>
        </a:p>
      </dgm:t>
    </dgm:pt>
    <dgm:pt modelId="{CD578F1C-A45C-4915-8F89-4378D00FADA5}" type="sibTrans" cxnId="{0BC6CF36-D211-49B3-BBB3-1107F9DF2DA0}">
      <dgm:prSet/>
      <dgm:spPr/>
      <dgm:t>
        <a:bodyPr/>
        <a:lstStyle/>
        <a:p>
          <a:endParaRPr lang="zh-TW" altLang="en-US"/>
        </a:p>
      </dgm:t>
    </dgm:pt>
    <dgm:pt modelId="{A581F12C-7052-4265-9E47-BEF5B002C370}">
      <dgm:prSet phldrT="[文字]"/>
      <dgm:spPr>
        <a:gradFill rotWithShape="0">
          <a:gsLst>
            <a:gs pos="0">
              <a:srgbClr val="9EF4B2"/>
            </a:gs>
            <a:gs pos="51000">
              <a:srgbClr val="FA6ADF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回家     </a:t>
          </a:r>
          <a:r>
            <a:rPr lang="en-US" altLang="zh-TW" dirty="0" smtClean="0"/>
            <a:t>12:30</a:t>
          </a:r>
          <a:endParaRPr lang="zh-TW" altLang="en-US" dirty="0"/>
        </a:p>
      </dgm:t>
    </dgm:pt>
    <dgm:pt modelId="{715649D9-895C-4633-A510-1A8EC36CA52E}" type="parTrans" cxnId="{5F08BDE7-4294-4336-9D17-07F218AE74A1}">
      <dgm:prSet/>
      <dgm:spPr/>
      <dgm:t>
        <a:bodyPr/>
        <a:lstStyle/>
        <a:p>
          <a:endParaRPr lang="zh-TW" altLang="en-US"/>
        </a:p>
      </dgm:t>
    </dgm:pt>
    <dgm:pt modelId="{8542CD29-3376-490B-B1DB-FAD88722906B}" type="sibTrans" cxnId="{5F08BDE7-4294-4336-9D17-07F218AE74A1}">
      <dgm:prSet/>
      <dgm:spPr/>
      <dgm:t>
        <a:bodyPr/>
        <a:lstStyle/>
        <a:p>
          <a:endParaRPr lang="zh-TW" altLang="en-US"/>
        </a:p>
      </dgm:t>
    </dgm:pt>
    <dgm:pt modelId="{A379EC47-00C2-4077-A50E-9737B8836C73}">
      <dgm:prSet phldrT="[文字]"/>
      <dgm:spPr>
        <a:gradFill rotWithShape="0">
          <a:gsLst>
            <a:gs pos="0">
              <a:srgbClr val="9EF4B2"/>
            </a:gs>
            <a:gs pos="51000">
              <a:srgbClr val="FA6ADF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尋寶船     </a:t>
          </a:r>
          <a:r>
            <a:rPr lang="en-US" altLang="zh-TW" dirty="0" smtClean="0"/>
            <a:t>12:20</a:t>
          </a:r>
          <a:endParaRPr lang="zh-TW" altLang="en-US" dirty="0"/>
        </a:p>
      </dgm:t>
    </dgm:pt>
    <dgm:pt modelId="{3261EA8B-6AAD-48E5-827B-B2B7999C9828}" type="parTrans" cxnId="{AB8423FB-00F6-4C6B-AE25-367F5647E152}">
      <dgm:prSet/>
      <dgm:spPr/>
    </dgm:pt>
    <dgm:pt modelId="{6071A34D-9C91-45DC-8F8D-D9140F233F59}" type="sibTrans" cxnId="{AB8423FB-00F6-4C6B-AE25-367F5647E152}">
      <dgm:prSet/>
      <dgm:spPr/>
      <dgm:t>
        <a:bodyPr/>
        <a:lstStyle/>
        <a:p>
          <a:endParaRPr lang="zh-TW" altLang="en-US"/>
        </a:p>
      </dgm:t>
    </dgm:pt>
    <dgm:pt modelId="{F55D6B1C-53BF-4CF3-B7A2-2C57F1526107}" type="pres">
      <dgm:prSet presAssocID="{55BC058C-E48C-48EA-8889-942A0D3472A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8DF7E43-EE0E-48B1-86AF-63309B12A7D1}" type="pres">
      <dgm:prSet presAssocID="{E9D3A8E2-2B49-4368-AF0F-51CDD64C4787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5DB5C3-78E5-4457-BD01-1DA868FDA279}" type="pres">
      <dgm:prSet presAssocID="{0F351014-0E07-4BFC-A457-F65FEDD8C3F8}" presName="sibTrans" presStyleLbl="sibTrans1D1" presStyleIdx="0" presStyleCnt="5"/>
      <dgm:spPr/>
      <dgm:t>
        <a:bodyPr/>
        <a:lstStyle/>
        <a:p>
          <a:endParaRPr lang="zh-TW" altLang="en-US"/>
        </a:p>
      </dgm:t>
    </dgm:pt>
    <dgm:pt modelId="{146F096C-00CD-4F25-82B4-2F2D8779D0F5}" type="pres">
      <dgm:prSet presAssocID="{0F351014-0E07-4BFC-A457-F65FEDD8C3F8}" presName="connectorText" presStyleLbl="sibTrans1D1" presStyleIdx="0" presStyleCnt="5"/>
      <dgm:spPr/>
      <dgm:t>
        <a:bodyPr/>
        <a:lstStyle/>
        <a:p>
          <a:endParaRPr lang="zh-TW" altLang="en-US"/>
        </a:p>
      </dgm:t>
    </dgm:pt>
    <dgm:pt modelId="{5F299057-8AEE-4AC2-99AB-7CF91DAA51BB}" type="pres">
      <dgm:prSet presAssocID="{8C3084B4-6D73-42F8-92A5-DBC06FF7823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A5AF36C-0021-47B2-8584-D01D32FFB05D}" type="pres">
      <dgm:prSet presAssocID="{772E5782-FCB7-4D16-8504-66A33B46A5EB}" presName="sibTrans" presStyleLbl="sibTrans1D1" presStyleIdx="1" presStyleCnt="5"/>
      <dgm:spPr/>
      <dgm:t>
        <a:bodyPr/>
        <a:lstStyle/>
        <a:p>
          <a:endParaRPr lang="zh-TW" altLang="en-US"/>
        </a:p>
      </dgm:t>
    </dgm:pt>
    <dgm:pt modelId="{CC53A827-82DA-402A-969B-59C45E512B96}" type="pres">
      <dgm:prSet presAssocID="{772E5782-FCB7-4D16-8504-66A33B46A5EB}" presName="connectorText" presStyleLbl="sibTrans1D1" presStyleIdx="1" presStyleCnt="5"/>
      <dgm:spPr/>
      <dgm:t>
        <a:bodyPr/>
        <a:lstStyle/>
        <a:p>
          <a:endParaRPr lang="zh-TW" altLang="en-US"/>
        </a:p>
      </dgm:t>
    </dgm:pt>
    <dgm:pt modelId="{316BA7C1-6F81-4D6A-99EF-824C8CA36604}" type="pres">
      <dgm:prSet presAssocID="{0BB6789B-E89C-407C-A778-F78E66210722}" presName="node" presStyleLbl="node1" presStyleIdx="2" presStyleCnt="6" custScaleY="9026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A30F5BF-A578-4857-A0B8-F9BB22824E3F}" type="pres">
      <dgm:prSet presAssocID="{B35DDD7D-F93F-4640-86F8-D31EB0EF263E}" presName="sibTrans" presStyleLbl="sibTrans1D1" presStyleIdx="2" presStyleCnt="5"/>
      <dgm:spPr/>
      <dgm:t>
        <a:bodyPr/>
        <a:lstStyle/>
        <a:p>
          <a:endParaRPr lang="zh-TW" altLang="en-US"/>
        </a:p>
      </dgm:t>
    </dgm:pt>
    <dgm:pt modelId="{8DBECDE6-2399-4BA4-B0B3-109BF9E71A6F}" type="pres">
      <dgm:prSet presAssocID="{B35DDD7D-F93F-4640-86F8-D31EB0EF263E}" presName="connectorText" presStyleLbl="sibTrans1D1" presStyleIdx="2" presStyleCnt="5"/>
      <dgm:spPr/>
      <dgm:t>
        <a:bodyPr/>
        <a:lstStyle/>
        <a:p>
          <a:endParaRPr lang="zh-TW" altLang="en-US"/>
        </a:p>
      </dgm:t>
    </dgm:pt>
    <dgm:pt modelId="{05FC006B-19E1-498D-AD3B-02731A46259F}" type="pres">
      <dgm:prSet presAssocID="{F7BACF96-DA1D-403F-88EC-BD9D3E3F3B02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600CFBA-968F-4F52-AF0D-2687A54A79A5}" type="pres">
      <dgm:prSet presAssocID="{CD578F1C-A45C-4915-8F89-4378D00FADA5}" presName="sibTrans" presStyleLbl="sibTrans1D1" presStyleIdx="3" presStyleCnt="5"/>
      <dgm:spPr/>
      <dgm:t>
        <a:bodyPr/>
        <a:lstStyle/>
        <a:p>
          <a:endParaRPr lang="zh-TW" altLang="en-US"/>
        </a:p>
      </dgm:t>
    </dgm:pt>
    <dgm:pt modelId="{BD1CCD99-A177-4AD0-853D-AA1E7BA64CD5}" type="pres">
      <dgm:prSet presAssocID="{CD578F1C-A45C-4915-8F89-4378D00FADA5}" presName="connectorText" presStyleLbl="sibTrans1D1" presStyleIdx="3" presStyleCnt="5"/>
      <dgm:spPr/>
      <dgm:t>
        <a:bodyPr/>
        <a:lstStyle/>
        <a:p>
          <a:endParaRPr lang="zh-TW" altLang="en-US"/>
        </a:p>
      </dgm:t>
    </dgm:pt>
    <dgm:pt modelId="{345AFA1A-7CBC-46BA-B563-6479FCDBEFB5}" type="pres">
      <dgm:prSet presAssocID="{A379EC47-00C2-4077-A50E-9737B8836C73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E1FB4C-1B92-4C2C-A17A-7E7AB755DEC4}" type="pres">
      <dgm:prSet presAssocID="{6071A34D-9C91-45DC-8F8D-D9140F233F59}" presName="sibTrans" presStyleLbl="sibTrans1D1" presStyleIdx="4" presStyleCnt="5"/>
      <dgm:spPr/>
      <dgm:t>
        <a:bodyPr/>
        <a:lstStyle/>
        <a:p>
          <a:endParaRPr lang="zh-TW" altLang="en-US"/>
        </a:p>
      </dgm:t>
    </dgm:pt>
    <dgm:pt modelId="{6EDBA9F9-EA1B-45B8-B0B5-CA1692B3BDAB}" type="pres">
      <dgm:prSet presAssocID="{6071A34D-9C91-45DC-8F8D-D9140F233F59}" presName="connectorText" presStyleLbl="sibTrans1D1" presStyleIdx="4" presStyleCnt="5"/>
      <dgm:spPr/>
      <dgm:t>
        <a:bodyPr/>
        <a:lstStyle/>
        <a:p>
          <a:endParaRPr lang="zh-TW" altLang="en-US"/>
        </a:p>
      </dgm:t>
    </dgm:pt>
    <dgm:pt modelId="{95D52304-E821-4D9B-85F5-AE9861446D8F}" type="pres">
      <dgm:prSet presAssocID="{A581F12C-7052-4265-9E47-BEF5B002C370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BC6CF36-D211-49B3-BBB3-1107F9DF2DA0}" srcId="{55BC058C-E48C-48EA-8889-942A0D3472AF}" destId="{F7BACF96-DA1D-403F-88EC-BD9D3E3F3B02}" srcOrd="3" destOrd="0" parTransId="{9F7A5E2C-8C53-4C61-8DCC-0DA8C6651510}" sibTransId="{CD578F1C-A45C-4915-8F89-4378D00FADA5}"/>
    <dgm:cxn modelId="{D01DBFD2-3ED4-48AD-B67A-DCFB234AFC79}" type="presOf" srcId="{0F351014-0E07-4BFC-A457-F65FEDD8C3F8}" destId="{615DB5C3-78E5-4457-BD01-1DA868FDA279}" srcOrd="0" destOrd="0" presId="urn:microsoft.com/office/officeart/2005/8/layout/bProcess3"/>
    <dgm:cxn modelId="{33678C69-9F0D-4953-884F-F1934DFC5AA9}" type="presOf" srcId="{6071A34D-9C91-45DC-8F8D-D9140F233F59}" destId="{6EDBA9F9-EA1B-45B8-B0B5-CA1692B3BDAB}" srcOrd="1" destOrd="0" presId="urn:microsoft.com/office/officeart/2005/8/layout/bProcess3"/>
    <dgm:cxn modelId="{53B995B5-D2C1-4FA9-82D8-C25B5E184C41}" srcId="{55BC058C-E48C-48EA-8889-942A0D3472AF}" destId="{8C3084B4-6D73-42F8-92A5-DBC06FF78231}" srcOrd="1" destOrd="0" parTransId="{D9772A54-4FCB-4546-9F0F-E9E54E7D8E3C}" sibTransId="{772E5782-FCB7-4D16-8504-66A33B46A5EB}"/>
    <dgm:cxn modelId="{C3133C3B-F056-4030-97CE-311222335A4A}" type="presOf" srcId="{A581F12C-7052-4265-9E47-BEF5B002C370}" destId="{95D52304-E821-4D9B-85F5-AE9861446D8F}" srcOrd="0" destOrd="0" presId="urn:microsoft.com/office/officeart/2005/8/layout/bProcess3"/>
    <dgm:cxn modelId="{97FD7482-E3AE-406A-AF01-EB589380BEB2}" type="presOf" srcId="{A379EC47-00C2-4077-A50E-9737B8836C73}" destId="{345AFA1A-7CBC-46BA-B563-6479FCDBEFB5}" srcOrd="0" destOrd="0" presId="urn:microsoft.com/office/officeart/2005/8/layout/bProcess3"/>
    <dgm:cxn modelId="{6350D95E-9A9F-4D28-90C9-DC9F7E6B18AF}" type="presOf" srcId="{B35DDD7D-F93F-4640-86F8-D31EB0EF263E}" destId="{8DBECDE6-2399-4BA4-B0B3-109BF9E71A6F}" srcOrd="1" destOrd="0" presId="urn:microsoft.com/office/officeart/2005/8/layout/bProcess3"/>
    <dgm:cxn modelId="{434CABF0-AEFF-40E0-B7CB-BA1AC194A45D}" type="presOf" srcId="{772E5782-FCB7-4D16-8504-66A33B46A5EB}" destId="{CC53A827-82DA-402A-969B-59C45E512B96}" srcOrd="1" destOrd="0" presId="urn:microsoft.com/office/officeart/2005/8/layout/bProcess3"/>
    <dgm:cxn modelId="{FE8B09D7-B1DE-43EA-8EFF-C8A634945895}" type="presOf" srcId="{F7BACF96-DA1D-403F-88EC-BD9D3E3F3B02}" destId="{05FC006B-19E1-498D-AD3B-02731A46259F}" srcOrd="0" destOrd="0" presId="urn:microsoft.com/office/officeart/2005/8/layout/bProcess3"/>
    <dgm:cxn modelId="{4B76955D-B557-43F2-AE3C-37F2BC1F9916}" type="presOf" srcId="{0F351014-0E07-4BFC-A457-F65FEDD8C3F8}" destId="{146F096C-00CD-4F25-82B4-2F2D8779D0F5}" srcOrd="1" destOrd="0" presId="urn:microsoft.com/office/officeart/2005/8/layout/bProcess3"/>
    <dgm:cxn modelId="{2E3BABBA-D579-4209-A76D-C19BFA22328A}" type="presOf" srcId="{8C3084B4-6D73-42F8-92A5-DBC06FF78231}" destId="{5F299057-8AEE-4AC2-99AB-7CF91DAA51BB}" srcOrd="0" destOrd="0" presId="urn:microsoft.com/office/officeart/2005/8/layout/bProcess3"/>
    <dgm:cxn modelId="{682D615D-6700-4723-8A42-D78C24FBE2CB}" type="presOf" srcId="{55BC058C-E48C-48EA-8889-942A0D3472AF}" destId="{F55D6B1C-53BF-4CF3-B7A2-2C57F1526107}" srcOrd="0" destOrd="0" presId="urn:microsoft.com/office/officeart/2005/8/layout/bProcess3"/>
    <dgm:cxn modelId="{CE302C6A-4903-4B54-BD38-FEB45747D939}" type="presOf" srcId="{0BB6789B-E89C-407C-A778-F78E66210722}" destId="{316BA7C1-6F81-4D6A-99EF-824C8CA36604}" srcOrd="0" destOrd="0" presId="urn:microsoft.com/office/officeart/2005/8/layout/bProcess3"/>
    <dgm:cxn modelId="{68CA81B1-9FEB-40F7-8FC7-84E1C2C0180F}" type="presOf" srcId="{6071A34D-9C91-45DC-8F8D-D9140F233F59}" destId="{C5E1FB4C-1B92-4C2C-A17A-7E7AB755DEC4}" srcOrd="0" destOrd="0" presId="urn:microsoft.com/office/officeart/2005/8/layout/bProcess3"/>
    <dgm:cxn modelId="{B3F60B96-8BE1-4080-B426-40DAEC037077}" type="presOf" srcId="{772E5782-FCB7-4D16-8504-66A33B46A5EB}" destId="{DA5AF36C-0021-47B2-8584-D01D32FFB05D}" srcOrd="0" destOrd="0" presId="urn:microsoft.com/office/officeart/2005/8/layout/bProcess3"/>
    <dgm:cxn modelId="{EBAEC9BF-E6A9-4061-B42B-AF268FAF3A64}" type="presOf" srcId="{CD578F1C-A45C-4915-8F89-4378D00FADA5}" destId="{BD1CCD99-A177-4AD0-853D-AA1E7BA64CD5}" srcOrd="1" destOrd="0" presId="urn:microsoft.com/office/officeart/2005/8/layout/bProcess3"/>
    <dgm:cxn modelId="{5F08BDE7-4294-4336-9D17-07F218AE74A1}" srcId="{55BC058C-E48C-48EA-8889-942A0D3472AF}" destId="{A581F12C-7052-4265-9E47-BEF5B002C370}" srcOrd="5" destOrd="0" parTransId="{715649D9-895C-4633-A510-1A8EC36CA52E}" sibTransId="{8542CD29-3376-490B-B1DB-FAD88722906B}"/>
    <dgm:cxn modelId="{AB8423FB-00F6-4C6B-AE25-367F5647E152}" srcId="{55BC058C-E48C-48EA-8889-942A0D3472AF}" destId="{A379EC47-00C2-4077-A50E-9737B8836C73}" srcOrd="4" destOrd="0" parTransId="{3261EA8B-6AAD-48E5-827B-B2B7999C9828}" sibTransId="{6071A34D-9C91-45DC-8F8D-D9140F233F59}"/>
    <dgm:cxn modelId="{5219DAA3-61D2-41D1-BE7B-F83A3FC78168}" type="presOf" srcId="{B35DDD7D-F93F-4640-86F8-D31EB0EF263E}" destId="{0A30F5BF-A578-4857-A0B8-F9BB22824E3F}" srcOrd="0" destOrd="0" presId="urn:microsoft.com/office/officeart/2005/8/layout/bProcess3"/>
    <dgm:cxn modelId="{AAF2256F-44D9-4731-93EF-C308EEE7F655}" srcId="{55BC058C-E48C-48EA-8889-942A0D3472AF}" destId="{0BB6789B-E89C-407C-A778-F78E66210722}" srcOrd="2" destOrd="0" parTransId="{24BE2DAE-EECE-4D13-8636-C4C35536821C}" sibTransId="{B35DDD7D-F93F-4640-86F8-D31EB0EF263E}"/>
    <dgm:cxn modelId="{46BE3D81-C40D-48D5-9B63-7745B3BC1CDD}" type="presOf" srcId="{CD578F1C-A45C-4915-8F89-4378D00FADA5}" destId="{1600CFBA-968F-4F52-AF0D-2687A54A79A5}" srcOrd="0" destOrd="0" presId="urn:microsoft.com/office/officeart/2005/8/layout/bProcess3"/>
    <dgm:cxn modelId="{40F5F613-2DBF-4596-A186-926F0EE0452E}" type="presOf" srcId="{E9D3A8E2-2B49-4368-AF0F-51CDD64C4787}" destId="{58DF7E43-EE0E-48B1-86AF-63309B12A7D1}" srcOrd="0" destOrd="0" presId="urn:microsoft.com/office/officeart/2005/8/layout/bProcess3"/>
    <dgm:cxn modelId="{C39B3CC7-8FD9-45CE-B14F-6AEEED822E49}" srcId="{55BC058C-E48C-48EA-8889-942A0D3472AF}" destId="{E9D3A8E2-2B49-4368-AF0F-51CDD64C4787}" srcOrd="0" destOrd="0" parTransId="{3FEAAEA2-0937-4C35-AB58-53359A59B9EC}" sibTransId="{0F351014-0E07-4BFC-A457-F65FEDD8C3F8}"/>
    <dgm:cxn modelId="{4ACE860A-3839-4D1F-86E2-3AE41C9A5C36}" type="presParOf" srcId="{F55D6B1C-53BF-4CF3-B7A2-2C57F1526107}" destId="{58DF7E43-EE0E-48B1-86AF-63309B12A7D1}" srcOrd="0" destOrd="0" presId="urn:microsoft.com/office/officeart/2005/8/layout/bProcess3"/>
    <dgm:cxn modelId="{5E412F7A-2BEA-48DA-B954-5CBFA06BD4DC}" type="presParOf" srcId="{F55D6B1C-53BF-4CF3-B7A2-2C57F1526107}" destId="{615DB5C3-78E5-4457-BD01-1DA868FDA279}" srcOrd="1" destOrd="0" presId="urn:microsoft.com/office/officeart/2005/8/layout/bProcess3"/>
    <dgm:cxn modelId="{777B35E0-4C6A-4A13-9217-0D5A45951B98}" type="presParOf" srcId="{615DB5C3-78E5-4457-BD01-1DA868FDA279}" destId="{146F096C-00CD-4F25-82B4-2F2D8779D0F5}" srcOrd="0" destOrd="0" presId="urn:microsoft.com/office/officeart/2005/8/layout/bProcess3"/>
    <dgm:cxn modelId="{386536F2-69CE-4C6C-8B41-9DD74EEBB579}" type="presParOf" srcId="{F55D6B1C-53BF-4CF3-B7A2-2C57F1526107}" destId="{5F299057-8AEE-4AC2-99AB-7CF91DAA51BB}" srcOrd="2" destOrd="0" presId="urn:microsoft.com/office/officeart/2005/8/layout/bProcess3"/>
    <dgm:cxn modelId="{A2579B94-D0DF-434E-8169-508B67BAB460}" type="presParOf" srcId="{F55D6B1C-53BF-4CF3-B7A2-2C57F1526107}" destId="{DA5AF36C-0021-47B2-8584-D01D32FFB05D}" srcOrd="3" destOrd="0" presId="urn:microsoft.com/office/officeart/2005/8/layout/bProcess3"/>
    <dgm:cxn modelId="{5D77B15A-CFA3-4D80-9DC2-3B887DAEEA2F}" type="presParOf" srcId="{DA5AF36C-0021-47B2-8584-D01D32FFB05D}" destId="{CC53A827-82DA-402A-969B-59C45E512B96}" srcOrd="0" destOrd="0" presId="urn:microsoft.com/office/officeart/2005/8/layout/bProcess3"/>
    <dgm:cxn modelId="{115C8694-44A5-4123-B84B-D384623892EB}" type="presParOf" srcId="{F55D6B1C-53BF-4CF3-B7A2-2C57F1526107}" destId="{316BA7C1-6F81-4D6A-99EF-824C8CA36604}" srcOrd="4" destOrd="0" presId="urn:microsoft.com/office/officeart/2005/8/layout/bProcess3"/>
    <dgm:cxn modelId="{5503BB16-E86D-4FCD-A34C-4474119ADA4E}" type="presParOf" srcId="{F55D6B1C-53BF-4CF3-B7A2-2C57F1526107}" destId="{0A30F5BF-A578-4857-A0B8-F9BB22824E3F}" srcOrd="5" destOrd="0" presId="urn:microsoft.com/office/officeart/2005/8/layout/bProcess3"/>
    <dgm:cxn modelId="{2AB15107-D897-4CEA-9A13-2B4B1699A510}" type="presParOf" srcId="{0A30F5BF-A578-4857-A0B8-F9BB22824E3F}" destId="{8DBECDE6-2399-4BA4-B0B3-109BF9E71A6F}" srcOrd="0" destOrd="0" presId="urn:microsoft.com/office/officeart/2005/8/layout/bProcess3"/>
    <dgm:cxn modelId="{84F30501-AF1E-4699-B76F-89604D54FA02}" type="presParOf" srcId="{F55D6B1C-53BF-4CF3-B7A2-2C57F1526107}" destId="{05FC006B-19E1-498D-AD3B-02731A46259F}" srcOrd="6" destOrd="0" presId="urn:microsoft.com/office/officeart/2005/8/layout/bProcess3"/>
    <dgm:cxn modelId="{8C3BCE69-8E6E-44FB-8119-5941A6B4BB79}" type="presParOf" srcId="{F55D6B1C-53BF-4CF3-B7A2-2C57F1526107}" destId="{1600CFBA-968F-4F52-AF0D-2687A54A79A5}" srcOrd="7" destOrd="0" presId="urn:microsoft.com/office/officeart/2005/8/layout/bProcess3"/>
    <dgm:cxn modelId="{A0DD491B-9FF4-4447-874B-B73DA7D91F74}" type="presParOf" srcId="{1600CFBA-968F-4F52-AF0D-2687A54A79A5}" destId="{BD1CCD99-A177-4AD0-853D-AA1E7BA64CD5}" srcOrd="0" destOrd="0" presId="urn:microsoft.com/office/officeart/2005/8/layout/bProcess3"/>
    <dgm:cxn modelId="{E74792AE-4B11-473F-AD19-C9A4796FA6F8}" type="presParOf" srcId="{F55D6B1C-53BF-4CF3-B7A2-2C57F1526107}" destId="{345AFA1A-7CBC-46BA-B563-6479FCDBEFB5}" srcOrd="8" destOrd="0" presId="urn:microsoft.com/office/officeart/2005/8/layout/bProcess3"/>
    <dgm:cxn modelId="{B47FCD0F-61BE-4AF1-8FC9-CACF385263B8}" type="presParOf" srcId="{F55D6B1C-53BF-4CF3-B7A2-2C57F1526107}" destId="{C5E1FB4C-1B92-4C2C-A17A-7E7AB755DEC4}" srcOrd="9" destOrd="0" presId="urn:microsoft.com/office/officeart/2005/8/layout/bProcess3"/>
    <dgm:cxn modelId="{163B65A3-49BF-46D1-9B03-40D3AB187924}" type="presParOf" srcId="{C5E1FB4C-1B92-4C2C-A17A-7E7AB755DEC4}" destId="{6EDBA9F9-EA1B-45B8-B0B5-CA1692B3BDAB}" srcOrd="0" destOrd="0" presId="urn:microsoft.com/office/officeart/2005/8/layout/bProcess3"/>
    <dgm:cxn modelId="{5C21AEA9-8C5C-466B-863B-C3C3E4399E35}" type="presParOf" srcId="{F55D6B1C-53BF-4CF3-B7A2-2C57F1526107}" destId="{95D52304-E821-4D9B-85F5-AE9861446D8F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5DB5C3-78E5-4457-BD01-1DA868FDA279}">
      <dsp:nvSpPr>
        <dsp:cNvPr id="0" name=""/>
        <dsp:cNvSpPr/>
      </dsp:nvSpPr>
      <dsp:spPr>
        <a:xfrm>
          <a:off x="3040792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357014" y="912848"/>
        <a:ext cx="34897" cy="6979"/>
      </dsp:txXfrm>
    </dsp:sp>
    <dsp:sp modelId="{58DF7E43-EE0E-48B1-86AF-63309B12A7D1}">
      <dsp:nvSpPr>
        <dsp:cNvPr id="0" name=""/>
        <dsp:cNvSpPr/>
      </dsp:nvSpPr>
      <dsp:spPr>
        <a:xfrm>
          <a:off x="8061" y="5979"/>
          <a:ext cx="3034531" cy="1820718"/>
        </a:xfrm>
        <a:prstGeom prst="rect">
          <a:avLst/>
        </a:prstGeom>
        <a:gradFill rotWithShape="0">
          <a:gsLst>
            <a:gs pos="0">
              <a:srgbClr val="9EF4B2"/>
            </a:gs>
            <a:gs pos="51000">
              <a:srgbClr val="FA6ADF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入場                 </a:t>
          </a:r>
          <a:r>
            <a:rPr lang="en-US" altLang="zh-TW" sz="2500" kern="1200" dirty="0" smtClean="0"/>
            <a:t>11:20</a:t>
          </a:r>
          <a:endParaRPr lang="zh-TW" altLang="en-US" sz="2500" kern="1200" dirty="0"/>
        </a:p>
      </dsp:txBody>
      <dsp:txXfrm>
        <a:off x="8061" y="5979"/>
        <a:ext cx="3034531" cy="1820718"/>
      </dsp:txXfrm>
    </dsp:sp>
    <dsp:sp modelId="{DA5AF36C-0021-47B2-8584-D01D32FFB05D}">
      <dsp:nvSpPr>
        <dsp:cNvPr id="0" name=""/>
        <dsp:cNvSpPr/>
      </dsp:nvSpPr>
      <dsp:spPr>
        <a:xfrm>
          <a:off x="6773265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089488" y="912848"/>
        <a:ext cx="34897" cy="6979"/>
      </dsp:txXfrm>
    </dsp:sp>
    <dsp:sp modelId="{5F299057-8AEE-4AC2-99AB-7CF91DAA51BB}">
      <dsp:nvSpPr>
        <dsp:cNvPr id="0" name=""/>
        <dsp:cNvSpPr/>
      </dsp:nvSpPr>
      <dsp:spPr>
        <a:xfrm>
          <a:off x="3740534" y="5979"/>
          <a:ext cx="3034531" cy="1820718"/>
        </a:xfrm>
        <a:prstGeom prst="rect">
          <a:avLst/>
        </a:prstGeom>
        <a:gradFill rotWithShape="0">
          <a:gsLst>
            <a:gs pos="0">
              <a:srgbClr val="9EF4B2"/>
            </a:gs>
            <a:gs pos="51000">
              <a:srgbClr val="FA6ADF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摩天輪           </a:t>
          </a:r>
          <a:r>
            <a:rPr lang="en-US" altLang="zh-TW" sz="2500" kern="1200" dirty="0" smtClean="0"/>
            <a:t>11:30</a:t>
          </a:r>
          <a:endParaRPr lang="zh-TW" altLang="en-US" sz="2500" kern="1200" dirty="0"/>
        </a:p>
      </dsp:txBody>
      <dsp:txXfrm>
        <a:off x="3740534" y="5979"/>
        <a:ext cx="3034531" cy="1820718"/>
      </dsp:txXfrm>
    </dsp:sp>
    <dsp:sp modelId="{0A30F5BF-A578-4857-A0B8-F9BB22824E3F}">
      <dsp:nvSpPr>
        <dsp:cNvPr id="0" name=""/>
        <dsp:cNvSpPr/>
      </dsp:nvSpPr>
      <dsp:spPr>
        <a:xfrm>
          <a:off x="1525326" y="1736265"/>
          <a:ext cx="7464946" cy="755974"/>
        </a:xfrm>
        <a:custGeom>
          <a:avLst/>
          <a:gdLst/>
          <a:ahLst/>
          <a:cxnLst/>
          <a:rect l="0" t="0" r="0" b="0"/>
          <a:pathLst>
            <a:path>
              <a:moveTo>
                <a:pt x="7464946" y="0"/>
              </a:moveTo>
              <a:lnTo>
                <a:pt x="7464946" y="395087"/>
              </a:lnTo>
              <a:lnTo>
                <a:pt x="0" y="395087"/>
              </a:lnTo>
              <a:lnTo>
                <a:pt x="0" y="755974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070143" y="2110762"/>
        <a:ext cx="375313" cy="6979"/>
      </dsp:txXfrm>
    </dsp:sp>
    <dsp:sp modelId="{316BA7C1-6F81-4D6A-99EF-824C8CA36604}">
      <dsp:nvSpPr>
        <dsp:cNvPr id="0" name=""/>
        <dsp:cNvSpPr/>
      </dsp:nvSpPr>
      <dsp:spPr>
        <a:xfrm>
          <a:off x="7473007" y="94611"/>
          <a:ext cx="3034531" cy="1643453"/>
        </a:xfrm>
        <a:prstGeom prst="rect">
          <a:avLst/>
        </a:prstGeom>
        <a:gradFill rotWithShape="0">
          <a:gsLst>
            <a:gs pos="0">
              <a:srgbClr val="9EF4B2"/>
            </a:gs>
            <a:gs pos="51000">
              <a:srgbClr val="FA6ADF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叢林吼吼樹</a:t>
          </a:r>
          <a:r>
            <a:rPr lang="en-US" altLang="zh-TW" sz="2500" kern="1200" dirty="0" smtClean="0"/>
            <a:t>and</a:t>
          </a:r>
          <a:r>
            <a:rPr lang="zh-TW" altLang="en-US" sz="2500" kern="1200" dirty="0" smtClean="0"/>
            <a:t>午餐         </a:t>
          </a:r>
          <a:r>
            <a:rPr lang="en-US" altLang="zh-TW" sz="2500" kern="1200" dirty="0" smtClean="0"/>
            <a:t>11</a:t>
          </a:r>
          <a:r>
            <a:rPr lang="en-US" altLang="en-US" sz="2500" kern="1200" dirty="0" smtClean="0"/>
            <a:t>:</a:t>
          </a:r>
          <a:r>
            <a:rPr lang="en-US" altLang="zh-TW" sz="2500" kern="1200" dirty="0" smtClean="0"/>
            <a:t>40</a:t>
          </a:r>
          <a:endParaRPr lang="zh-TW" altLang="en-US" sz="2500" kern="1200" dirty="0" smtClean="0"/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 dirty="0"/>
        </a:p>
      </dsp:txBody>
      <dsp:txXfrm>
        <a:off x="7473007" y="94611"/>
        <a:ext cx="3034531" cy="1643453"/>
      </dsp:txXfrm>
    </dsp:sp>
    <dsp:sp modelId="{1600CFBA-968F-4F52-AF0D-2687A54A79A5}">
      <dsp:nvSpPr>
        <dsp:cNvPr id="0" name=""/>
        <dsp:cNvSpPr/>
      </dsp:nvSpPr>
      <dsp:spPr>
        <a:xfrm>
          <a:off x="3040792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357014" y="3431509"/>
        <a:ext cx="34897" cy="6979"/>
      </dsp:txXfrm>
    </dsp:sp>
    <dsp:sp modelId="{05FC006B-19E1-498D-AD3B-02731A46259F}">
      <dsp:nvSpPr>
        <dsp:cNvPr id="0" name=""/>
        <dsp:cNvSpPr/>
      </dsp:nvSpPr>
      <dsp:spPr>
        <a:xfrm>
          <a:off x="8061" y="2524640"/>
          <a:ext cx="3034531" cy="1820718"/>
        </a:xfrm>
        <a:prstGeom prst="rect">
          <a:avLst/>
        </a:prstGeom>
        <a:gradFill rotWithShape="0">
          <a:gsLst>
            <a:gs pos="0">
              <a:srgbClr val="9EF4B2"/>
            </a:gs>
            <a:gs pos="51000">
              <a:srgbClr val="FA6ADF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魔法星際飛車 </a:t>
          </a:r>
          <a:r>
            <a:rPr lang="en-US" altLang="zh-TW" sz="2500" kern="1200" dirty="0" smtClean="0"/>
            <a:t>12:10</a:t>
          </a:r>
          <a:endParaRPr lang="zh-TW" altLang="en-US" sz="2500" kern="1200" dirty="0"/>
        </a:p>
      </dsp:txBody>
      <dsp:txXfrm>
        <a:off x="8061" y="2524640"/>
        <a:ext cx="3034531" cy="1820718"/>
      </dsp:txXfrm>
    </dsp:sp>
    <dsp:sp modelId="{C5E1FB4C-1B92-4C2C-A17A-7E7AB755DEC4}">
      <dsp:nvSpPr>
        <dsp:cNvPr id="0" name=""/>
        <dsp:cNvSpPr/>
      </dsp:nvSpPr>
      <dsp:spPr>
        <a:xfrm>
          <a:off x="6773265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089488" y="3431509"/>
        <a:ext cx="34897" cy="6979"/>
      </dsp:txXfrm>
    </dsp:sp>
    <dsp:sp modelId="{345AFA1A-7CBC-46BA-B563-6479FCDBEFB5}">
      <dsp:nvSpPr>
        <dsp:cNvPr id="0" name=""/>
        <dsp:cNvSpPr/>
      </dsp:nvSpPr>
      <dsp:spPr>
        <a:xfrm>
          <a:off x="3740534" y="2524640"/>
          <a:ext cx="3034531" cy="1820718"/>
        </a:xfrm>
        <a:prstGeom prst="rect">
          <a:avLst/>
        </a:prstGeom>
        <a:gradFill rotWithShape="0">
          <a:gsLst>
            <a:gs pos="0">
              <a:srgbClr val="9EF4B2"/>
            </a:gs>
            <a:gs pos="51000">
              <a:srgbClr val="FA6ADF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尋寶船     </a:t>
          </a:r>
          <a:r>
            <a:rPr lang="en-US" altLang="zh-TW" sz="2500" kern="1200" dirty="0" smtClean="0"/>
            <a:t>12:20</a:t>
          </a:r>
          <a:endParaRPr lang="zh-TW" altLang="en-US" sz="2500" kern="1200" dirty="0"/>
        </a:p>
      </dsp:txBody>
      <dsp:txXfrm>
        <a:off x="3740534" y="2524640"/>
        <a:ext cx="3034531" cy="1820718"/>
      </dsp:txXfrm>
    </dsp:sp>
    <dsp:sp modelId="{95D52304-E821-4D9B-85F5-AE9861446D8F}">
      <dsp:nvSpPr>
        <dsp:cNvPr id="0" name=""/>
        <dsp:cNvSpPr/>
      </dsp:nvSpPr>
      <dsp:spPr>
        <a:xfrm>
          <a:off x="7473007" y="2524640"/>
          <a:ext cx="3034531" cy="1820718"/>
        </a:xfrm>
        <a:prstGeom prst="rect">
          <a:avLst/>
        </a:prstGeom>
        <a:gradFill rotWithShape="0">
          <a:gsLst>
            <a:gs pos="0">
              <a:srgbClr val="9EF4B2"/>
            </a:gs>
            <a:gs pos="51000">
              <a:srgbClr val="FA6ADF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回家     </a:t>
          </a:r>
          <a:r>
            <a:rPr lang="en-US" altLang="zh-TW" sz="2500" kern="1200" dirty="0" smtClean="0"/>
            <a:t>12:30</a:t>
          </a:r>
          <a:endParaRPr lang="zh-TW" altLang="en-US" sz="2500" kern="1200" dirty="0"/>
        </a:p>
      </dsp:txBody>
      <dsp:txXfrm>
        <a:off x="7473007" y="2524640"/>
        <a:ext cx="3034531" cy="1820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510D6-BA50-4639-BDC9-D70852BA57B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EDAE4-18F6-47CB-9712-44A6B5979E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03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510D6-BA50-4639-BDC9-D70852BA57B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EDAE4-18F6-47CB-9712-44A6B5979E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5227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510D6-BA50-4639-BDC9-D70852BA57B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EDAE4-18F6-47CB-9712-44A6B5979E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0340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510D6-BA50-4639-BDC9-D70852BA57B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EDAE4-18F6-47CB-9712-44A6B5979E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25299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510D6-BA50-4639-BDC9-D70852BA57B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EDAE4-18F6-47CB-9712-44A6B5979E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675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510D6-BA50-4639-BDC9-D70852BA57B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EDAE4-18F6-47CB-9712-44A6B5979E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3695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510D6-BA50-4639-BDC9-D70852BA57B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EDAE4-18F6-47CB-9712-44A6B5979E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261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510D6-BA50-4639-BDC9-D70852BA57B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EDAE4-18F6-47CB-9712-44A6B5979E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722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510D6-BA50-4639-BDC9-D70852BA57B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EDAE4-18F6-47CB-9712-44A6B5979E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4202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510D6-BA50-4639-BDC9-D70852BA57B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EDAE4-18F6-47CB-9712-44A6B5979E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7604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510D6-BA50-4639-BDC9-D70852BA57B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EDAE4-18F6-47CB-9712-44A6B5979E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497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510D6-BA50-4639-BDC9-D70852BA57B4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EDAE4-18F6-47CB-9712-44A6B5979E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415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92D050"/>
                </a:solidFill>
              </a:rPr>
              <a:t>兒童新樂園一日遊</a:t>
            </a:r>
            <a:endParaRPr lang="zh-TW" altLang="en-US" dirty="0">
              <a:solidFill>
                <a:srgbClr val="92D05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   </a:t>
            </a:r>
            <a:r>
              <a:rPr lang="zh-TW" altLang="en-US" dirty="0" smtClean="0">
                <a:solidFill>
                  <a:srgbClr val="CC99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璇璇</a:t>
            </a:r>
            <a:endParaRPr lang="zh-TW" altLang="en-US" dirty="0">
              <a:solidFill>
                <a:srgbClr val="CC99FF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479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0000">
              <a:srgbClr val="D999F5"/>
            </a:gs>
            <a:gs pos="83000">
              <a:srgbClr val="44EA6C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A6ADF"/>
                </a:solidFill>
              </a:rPr>
              <a:t>行程規畫表</a:t>
            </a:r>
            <a:endParaRPr lang="zh-TW" altLang="en-US" dirty="0">
              <a:solidFill>
                <a:srgbClr val="FA6ADF"/>
              </a:solidFill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84579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5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44EA6C"/>
                </a:solidFill>
              </a:rPr>
              <a:t>票價</a:t>
            </a:r>
            <a:endParaRPr lang="zh-TW" altLang="en-US" dirty="0">
              <a:solidFill>
                <a:srgbClr val="44EA6C"/>
              </a:solidFill>
            </a:endParaRP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5613589"/>
              </p:ext>
            </p:extLst>
          </p:nvPr>
        </p:nvGraphicFramePr>
        <p:xfrm>
          <a:off x="381000" y="1308296"/>
          <a:ext cx="10674927" cy="528646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661553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27049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rgbClr val="9EF4B2"/>
                        </a:gs>
                        <a:gs pos="18000">
                          <a:srgbClr val="9EF4B2"/>
                        </a:gs>
                        <a:gs pos="77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gradFill>
                      <a:gsLst>
                        <a:gs pos="0">
                          <a:srgbClr val="9EF4B2"/>
                        </a:gs>
                        <a:gs pos="45000">
                          <a:srgbClr val="9EF4B2"/>
                        </a:gs>
                        <a:gs pos="77000">
                          <a:srgbClr val="D999F5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744753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13561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13561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788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摩天輪直徑</a:t>
            </a:r>
            <a:r>
              <a:rPr lang="en-US" altLang="zh-TW" dirty="0"/>
              <a:t>40</a:t>
            </a:r>
            <a:r>
              <a:rPr lang="zh-TW" altLang="en-US" dirty="0"/>
              <a:t>公尺並設有</a:t>
            </a:r>
            <a:r>
              <a:rPr lang="en-US" altLang="zh-TW" dirty="0"/>
              <a:t>27</a:t>
            </a:r>
            <a:r>
              <a:rPr lang="zh-TW" altLang="en-US" dirty="0"/>
              <a:t>個座艙，為園區主要地標，搭乘時可鳥瞰臺北盆地之美景。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⚡⚡☁☁☁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🌞🌞🌞🌞🌞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💗💗💗💗💗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09989" y="0"/>
            <a:ext cx="5282011" cy="4656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863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CC99FF"/>
                </a:solidFill>
              </a:rPr>
              <a:t>轉轉咖啡杯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dirty="0"/>
              <a:t>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🌞🌞🌞🌞☁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💗💗💗💗💗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33916" y="1125416"/>
            <a:ext cx="5038171" cy="4360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837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44EA6C"/>
                </a:solidFill>
              </a:rPr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以科幻造型的雲霄飛車，迴旋於軌道上體驗刺激的速度感。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🌞🌞☁☁☁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💗💗💗♡♡	</a:t>
            </a:r>
          </a:p>
          <a:p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68489" y="1690687"/>
            <a:ext cx="4681789" cy="4006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119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A6ADF"/>
                </a:solidFill>
              </a:rPr>
              <a:t>資料來源</a:t>
            </a:r>
            <a:endParaRPr lang="zh-TW" altLang="en-US" dirty="0">
              <a:solidFill>
                <a:srgbClr val="FA6ADF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兒童新樂園</a:t>
            </a:r>
            <a:r>
              <a:rPr lang="en-US" altLang="zh-TW" dirty="0"/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18788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CC99FF"/>
                </a:solidFill>
              </a:rPr>
              <a:t>兒童新樂園簡介影片</a:t>
            </a:r>
            <a:endParaRPr lang="zh-TW" altLang="en-US" dirty="0">
              <a:solidFill>
                <a:srgbClr val="CC99FF"/>
              </a:solidFill>
            </a:endParaRPr>
          </a:p>
        </p:txBody>
      </p:sp>
      <p:pic>
        <p:nvPicPr>
          <p:cNvPr id="5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94937" y="1522756"/>
            <a:ext cx="9146343" cy="5144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469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256</Words>
  <Application>Microsoft Office PowerPoint</Application>
  <PresentationFormat>寬螢幕</PresentationFormat>
  <Paragraphs>56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文鼎甜妞體P</vt:lpstr>
      <vt:lpstr>清松手寫體2</vt:lpstr>
      <vt:lpstr>新細明體</vt:lpstr>
      <vt:lpstr>Arial</vt:lpstr>
      <vt:lpstr>Calibri</vt:lpstr>
      <vt:lpstr>Office 佈景主題</vt:lpstr>
      <vt:lpstr>兒童新樂園一日遊</vt:lpstr>
      <vt:lpstr>行程規畫表</vt:lpstr>
      <vt:lpstr>票價</vt:lpstr>
      <vt:lpstr>摩天輪</vt:lpstr>
      <vt:lpstr>轉轉咖啡杯</vt:lpstr>
      <vt:lpstr>魔法星際飛車</vt:lpstr>
      <vt:lpstr>資料來源</vt:lpstr>
      <vt:lpstr>兒童新樂園簡介影片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12</cp:revision>
  <dcterms:created xsi:type="dcterms:W3CDTF">2022-12-20T06:43:51Z</dcterms:created>
  <dcterms:modified xsi:type="dcterms:W3CDTF">2023-01-03T07:08:45Z</dcterms:modified>
</cp:coreProperties>
</file>