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00FF"/>
    <a:srgbClr val="C4F5FC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6A68FA-1625-4E1C-8E77-CD29C24E5851}" type="doc">
      <dgm:prSet loTypeId="urn:microsoft.com/office/officeart/2005/8/layout/bProcess3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640951A-088D-44C8-8760-6D36A5B50556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7B6D70DC-43B3-403C-9703-08571E95E227}" type="parTrans" cxnId="{37925B75-1758-46FF-903B-4DD593D4F607}">
      <dgm:prSet/>
      <dgm:spPr/>
      <dgm:t>
        <a:bodyPr/>
        <a:lstStyle/>
        <a:p>
          <a:endParaRPr lang="zh-TW" altLang="en-US"/>
        </a:p>
      </dgm:t>
    </dgm:pt>
    <dgm:pt modelId="{585F7FBD-F344-4B01-B0DF-0E3C8C0DED3F}" type="sibTrans" cxnId="{37925B75-1758-46FF-903B-4DD593D4F607}">
      <dgm:prSet/>
      <dgm:spPr/>
      <dgm:t>
        <a:bodyPr/>
        <a:lstStyle/>
        <a:p>
          <a:endParaRPr lang="zh-TW" altLang="en-US"/>
        </a:p>
      </dgm:t>
    </dgm:pt>
    <dgm:pt modelId="{A6F14CD2-5B26-4A4E-977B-5E12FD36F112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DACD48C6-873D-45B1-9B4C-134D6EC7EEA1}" type="parTrans" cxnId="{0FB954D4-09F8-4329-BB9B-ECD9A2D89E0C}">
      <dgm:prSet/>
      <dgm:spPr/>
      <dgm:t>
        <a:bodyPr/>
        <a:lstStyle/>
        <a:p>
          <a:endParaRPr lang="zh-TW" altLang="en-US"/>
        </a:p>
      </dgm:t>
    </dgm:pt>
    <dgm:pt modelId="{9C9CD6CF-FB58-42CE-AB2F-F0E30AD4BBDB}" type="sibTrans" cxnId="{0FB954D4-09F8-4329-BB9B-ECD9A2D89E0C}">
      <dgm:prSet/>
      <dgm:spPr/>
      <dgm:t>
        <a:bodyPr/>
        <a:lstStyle/>
        <a:p>
          <a:endParaRPr lang="zh-TW" altLang="en-US"/>
        </a:p>
      </dgm:t>
    </dgm:pt>
    <dgm:pt modelId="{24745B1E-3DEB-478A-8A33-BF3984D368D7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32E615EF-6481-4963-ACB7-65D6BBB63C50}" type="parTrans" cxnId="{034F1DD8-6FE3-433A-84D7-2E2B36A73633}">
      <dgm:prSet/>
      <dgm:spPr/>
      <dgm:t>
        <a:bodyPr/>
        <a:lstStyle/>
        <a:p>
          <a:endParaRPr lang="zh-TW" altLang="en-US"/>
        </a:p>
      </dgm:t>
    </dgm:pt>
    <dgm:pt modelId="{E61C739E-6BC1-45DB-8783-9D3FF9BF26BD}" type="sibTrans" cxnId="{034F1DD8-6FE3-433A-84D7-2E2B36A73633}">
      <dgm:prSet/>
      <dgm:spPr/>
      <dgm:t>
        <a:bodyPr/>
        <a:lstStyle/>
        <a:p>
          <a:endParaRPr lang="zh-TW" altLang="en-US"/>
        </a:p>
      </dgm:t>
    </dgm:pt>
    <dgm:pt modelId="{4A00EDE1-132E-4C72-BECF-4B8019EA220E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56EE60A8-B23A-4ACB-A50C-90AE9B060866}" type="parTrans" cxnId="{CD0811F4-CA53-4ACA-A074-E98D638A9A81}">
      <dgm:prSet/>
      <dgm:spPr/>
      <dgm:t>
        <a:bodyPr/>
        <a:lstStyle/>
        <a:p>
          <a:endParaRPr lang="zh-TW" altLang="en-US"/>
        </a:p>
      </dgm:t>
    </dgm:pt>
    <dgm:pt modelId="{717DD276-214D-4CEB-A3D1-1F47606AD4DB}" type="sibTrans" cxnId="{CD0811F4-CA53-4ACA-A074-E98D638A9A81}">
      <dgm:prSet/>
      <dgm:spPr/>
      <dgm:t>
        <a:bodyPr/>
        <a:lstStyle/>
        <a:p>
          <a:endParaRPr lang="zh-TW" altLang="en-US"/>
        </a:p>
      </dgm:t>
    </dgm:pt>
    <dgm:pt modelId="{E2130BEC-473C-478C-98E0-081829217143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C435DE7A-D5D6-4E24-BF4B-515BD2AF8189}" type="parTrans" cxnId="{61AB06DD-061B-47DD-BF88-C92FD0A5AE97}">
      <dgm:prSet/>
      <dgm:spPr/>
      <dgm:t>
        <a:bodyPr/>
        <a:lstStyle/>
        <a:p>
          <a:endParaRPr lang="zh-TW" altLang="en-US"/>
        </a:p>
      </dgm:t>
    </dgm:pt>
    <dgm:pt modelId="{043C1640-17D2-4323-9748-48BF4D59D094}" type="sibTrans" cxnId="{61AB06DD-061B-47DD-BF88-C92FD0A5AE97}">
      <dgm:prSet/>
      <dgm:spPr/>
      <dgm:t>
        <a:bodyPr/>
        <a:lstStyle/>
        <a:p>
          <a:endParaRPr lang="zh-TW" altLang="en-US"/>
        </a:p>
      </dgm:t>
    </dgm:pt>
    <dgm:pt modelId="{43DDFCB7-2611-4C94-99A7-D482DD567FEA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手搖船</a:t>
          </a:r>
          <a:endParaRPr lang="zh-TW" altLang="en-US" dirty="0"/>
        </a:p>
      </dgm:t>
    </dgm:pt>
    <dgm:pt modelId="{FE7D2244-998E-42FB-862D-D7236B909723}" type="parTrans" cxnId="{A91A0DD8-D0E0-4175-86BD-581A4D1B0F74}">
      <dgm:prSet/>
      <dgm:spPr/>
      <dgm:t>
        <a:bodyPr/>
        <a:lstStyle/>
        <a:p>
          <a:endParaRPr lang="zh-TW" altLang="en-US"/>
        </a:p>
      </dgm:t>
    </dgm:pt>
    <dgm:pt modelId="{7FF4C430-A066-4C74-BB2D-17EF5F06AED5}" type="sibTrans" cxnId="{A91A0DD8-D0E0-4175-86BD-581A4D1B0F74}">
      <dgm:prSet/>
      <dgm:spPr/>
      <dgm:t>
        <a:bodyPr/>
        <a:lstStyle/>
        <a:p>
          <a:endParaRPr lang="zh-TW" altLang="en-US"/>
        </a:p>
      </dgm:t>
    </dgm:pt>
    <dgm:pt modelId="{AC17AA3C-ED43-4B0D-B1DF-5EAA0A0E5AFE}">
      <dgm:prSet phldrT="[文字]"/>
      <dgm:spPr/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7EAB13A8-7F26-4996-832E-3FECA976DABA}" type="parTrans" cxnId="{52CD4D61-236C-4C3F-BD3B-174613EC0D7B}">
      <dgm:prSet/>
      <dgm:spPr/>
      <dgm:t>
        <a:bodyPr/>
        <a:lstStyle/>
        <a:p>
          <a:endParaRPr lang="zh-TW" altLang="en-US"/>
        </a:p>
      </dgm:t>
    </dgm:pt>
    <dgm:pt modelId="{B4BA4935-15C0-4B6F-8DB1-3B591A540E4C}" type="sibTrans" cxnId="{52CD4D61-236C-4C3F-BD3B-174613EC0D7B}">
      <dgm:prSet/>
      <dgm:spPr/>
      <dgm:t>
        <a:bodyPr/>
        <a:lstStyle/>
        <a:p>
          <a:endParaRPr lang="zh-TW" altLang="en-US"/>
        </a:p>
      </dgm:t>
    </dgm:pt>
    <dgm:pt modelId="{9C2A2C2B-2ED8-49B6-868E-534DAC046652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6EDE54DA-6F41-4B22-A3ED-00CE0B636FA0}" type="parTrans" cxnId="{D98C980E-6FD5-44B6-A62D-42074D8741C2}">
      <dgm:prSet/>
      <dgm:spPr/>
      <dgm:t>
        <a:bodyPr/>
        <a:lstStyle/>
        <a:p>
          <a:endParaRPr lang="zh-TW" altLang="en-US"/>
        </a:p>
      </dgm:t>
    </dgm:pt>
    <dgm:pt modelId="{41C603CB-E76E-4E03-B30A-BC543F34C6B3}" type="sibTrans" cxnId="{D98C980E-6FD5-44B6-A62D-42074D8741C2}">
      <dgm:prSet/>
      <dgm:spPr/>
      <dgm:t>
        <a:bodyPr/>
        <a:lstStyle/>
        <a:p>
          <a:endParaRPr lang="zh-TW" altLang="en-US"/>
        </a:p>
      </dgm:t>
    </dgm:pt>
    <dgm:pt modelId="{73478636-6592-48FC-8F72-0497D6252BD1}" type="pres">
      <dgm:prSet presAssocID="{2E6A68FA-1625-4E1C-8E77-CD29C24E585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644B482-D63A-457D-A859-5F98032BEEFA}" type="pres">
      <dgm:prSet presAssocID="{B640951A-088D-44C8-8760-6D36A5B50556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8E922F-9C0E-4D45-85DF-EC2FFD19CEFF}" type="pres">
      <dgm:prSet presAssocID="{585F7FBD-F344-4B01-B0DF-0E3C8C0DED3F}" presName="sibTrans" presStyleLbl="sibTrans1D1" presStyleIdx="0" presStyleCnt="7"/>
      <dgm:spPr/>
      <dgm:t>
        <a:bodyPr/>
        <a:lstStyle/>
        <a:p>
          <a:endParaRPr lang="zh-TW" altLang="en-US"/>
        </a:p>
      </dgm:t>
    </dgm:pt>
    <dgm:pt modelId="{78E48EBF-CBFF-463B-9A90-6FD61DA42279}" type="pres">
      <dgm:prSet presAssocID="{585F7FBD-F344-4B01-B0DF-0E3C8C0DED3F}" presName="connectorText" presStyleLbl="sibTrans1D1" presStyleIdx="0" presStyleCnt="7"/>
      <dgm:spPr/>
      <dgm:t>
        <a:bodyPr/>
        <a:lstStyle/>
        <a:p>
          <a:endParaRPr lang="zh-TW" altLang="en-US"/>
        </a:p>
      </dgm:t>
    </dgm:pt>
    <dgm:pt modelId="{78BCD243-78FB-4435-B2BD-7D3CB02D12CC}" type="pres">
      <dgm:prSet presAssocID="{A6F14CD2-5B26-4A4E-977B-5E12FD36F11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C5B80D-B970-4F2F-9328-0015F75F276C}" type="pres">
      <dgm:prSet presAssocID="{9C9CD6CF-FB58-42CE-AB2F-F0E30AD4BBDB}" presName="sibTrans" presStyleLbl="sibTrans1D1" presStyleIdx="1" presStyleCnt="7"/>
      <dgm:spPr/>
      <dgm:t>
        <a:bodyPr/>
        <a:lstStyle/>
        <a:p>
          <a:endParaRPr lang="zh-TW" altLang="en-US"/>
        </a:p>
      </dgm:t>
    </dgm:pt>
    <dgm:pt modelId="{6BFDD13D-CDE6-4C48-9AF1-FDDF1821A6EE}" type="pres">
      <dgm:prSet presAssocID="{9C9CD6CF-FB58-42CE-AB2F-F0E30AD4BBDB}" presName="connectorText" presStyleLbl="sibTrans1D1" presStyleIdx="1" presStyleCnt="7"/>
      <dgm:spPr/>
      <dgm:t>
        <a:bodyPr/>
        <a:lstStyle/>
        <a:p>
          <a:endParaRPr lang="zh-TW" altLang="en-US"/>
        </a:p>
      </dgm:t>
    </dgm:pt>
    <dgm:pt modelId="{0546C9E4-C2AF-4042-BE9F-BA1BD2DAA7B7}" type="pres">
      <dgm:prSet presAssocID="{24745B1E-3DEB-478A-8A33-BF3984D368D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593DB7-4CA6-46DE-9F8F-138B89F27ABB}" type="pres">
      <dgm:prSet presAssocID="{E61C739E-6BC1-45DB-8783-9D3FF9BF26BD}" presName="sibTrans" presStyleLbl="sibTrans1D1" presStyleIdx="2" presStyleCnt="7"/>
      <dgm:spPr/>
      <dgm:t>
        <a:bodyPr/>
        <a:lstStyle/>
        <a:p>
          <a:endParaRPr lang="zh-TW" altLang="en-US"/>
        </a:p>
      </dgm:t>
    </dgm:pt>
    <dgm:pt modelId="{E2C30D8F-F006-4FE9-86D2-0D28C4240DE2}" type="pres">
      <dgm:prSet presAssocID="{E61C739E-6BC1-45DB-8783-9D3FF9BF26BD}" presName="connectorText" presStyleLbl="sibTrans1D1" presStyleIdx="2" presStyleCnt="7"/>
      <dgm:spPr/>
      <dgm:t>
        <a:bodyPr/>
        <a:lstStyle/>
        <a:p>
          <a:endParaRPr lang="zh-TW" altLang="en-US"/>
        </a:p>
      </dgm:t>
    </dgm:pt>
    <dgm:pt modelId="{7334AB26-2986-40B4-AA2B-91FD3FB45027}" type="pres">
      <dgm:prSet presAssocID="{4A00EDE1-132E-4C72-BECF-4B8019EA220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8622F9-2179-4440-8FD8-BE673BECF511}" type="pres">
      <dgm:prSet presAssocID="{717DD276-214D-4CEB-A3D1-1F47606AD4DB}" presName="sibTrans" presStyleLbl="sibTrans1D1" presStyleIdx="3" presStyleCnt="7"/>
      <dgm:spPr/>
      <dgm:t>
        <a:bodyPr/>
        <a:lstStyle/>
        <a:p>
          <a:endParaRPr lang="zh-TW" altLang="en-US"/>
        </a:p>
      </dgm:t>
    </dgm:pt>
    <dgm:pt modelId="{92BF3E2C-F1A4-4F06-B093-25E8143F9D26}" type="pres">
      <dgm:prSet presAssocID="{717DD276-214D-4CEB-A3D1-1F47606AD4DB}" presName="connectorText" presStyleLbl="sibTrans1D1" presStyleIdx="3" presStyleCnt="7"/>
      <dgm:spPr/>
      <dgm:t>
        <a:bodyPr/>
        <a:lstStyle/>
        <a:p>
          <a:endParaRPr lang="zh-TW" altLang="en-US"/>
        </a:p>
      </dgm:t>
    </dgm:pt>
    <dgm:pt modelId="{022E9425-9EC4-4D83-BDCD-6EA06B37F6B6}" type="pres">
      <dgm:prSet presAssocID="{E2130BEC-473C-478C-98E0-08182921714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1D893E-D61A-494A-92D9-AE0C4D648A66}" type="pres">
      <dgm:prSet presAssocID="{043C1640-17D2-4323-9748-48BF4D59D094}" presName="sibTrans" presStyleLbl="sibTrans1D1" presStyleIdx="4" presStyleCnt="7"/>
      <dgm:spPr/>
      <dgm:t>
        <a:bodyPr/>
        <a:lstStyle/>
        <a:p>
          <a:endParaRPr lang="zh-TW" altLang="en-US"/>
        </a:p>
      </dgm:t>
    </dgm:pt>
    <dgm:pt modelId="{47A4B408-26EA-4687-8F37-DAABB4D43050}" type="pres">
      <dgm:prSet presAssocID="{043C1640-17D2-4323-9748-48BF4D59D094}" presName="connectorText" presStyleLbl="sibTrans1D1" presStyleIdx="4" presStyleCnt="7"/>
      <dgm:spPr/>
      <dgm:t>
        <a:bodyPr/>
        <a:lstStyle/>
        <a:p>
          <a:endParaRPr lang="zh-TW" altLang="en-US"/>
        </a:p>
      </dgm:t>
    </dgm:pt>
    <dgm:pt modelId="{EF34FA4A-43EB-4DF2-84D8-387921FEB052}" type="pres">
      <dgm:prSet presAssocID="{43DDFCB7-2611-4C94-99A7-D482DD567FE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63E93C-60B1-46B0-89C9-802844FE439C}" type="pres">
      <dgm:prSet presAssocID="{7FF4C430-A066-4C74-BB2D-17EF5F06AED5}" presName="sibTrans" presStyleLbl="sibTrans1D1" presStyleIdx="5" presStyleCnt="7"/>
      <dgm:spPr/>
      <dgm:t>
        <a:bodyPr/>
        <a:lstStyle/>
        <a:p>
          <a:endParaRPr lang="zh-TW" altLang="en-US"/>
        </a:p>
      </dgm:t>
    </dgm:pt>
    <dgm:pt modelId="{2C7E750B-0631-46AA-A1ED-93B2E2344F9E}" type="pres">
      <dgm:prSet presAssocID="{7FF4C430-A066-4C74-BB2D-17EF5F06AED5}" presName="connectorText" presStyleLbl="sibTrans1D1" presStyleIdx="5" presStyleCnt="7"/>
      <dgm:spPr/>
      <dgm:t>
        <a:bodyPr/>
        <a:lstStyle/>
        <a:p>
          <a:endParaRPr lang="zh-TW" altLang="en-US"/>
        </a:p>
      </dgm:t>
    </dgm:pt>
    <dgm:pt modelId="{AE7777D2-4077-4A1B-A4D9-98A5753F5CBF}" type="pres">
      <dgm:prSet presAssocID="{AC17AA3C-ED43-4B0D-B1DF-5EAA0A0E5AF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BADEC7-49CA-4123-A540-016AC4B74E98}" type="pres">
      <dgm:prSet presAssocID="{B4BA4935-15C0-4B6F-8DB1-3B591A540E4C}" presName="sibTrans" presStyleLbl="sibTrans1D1" presStyleIdx="6" presStyleCnt="7"/>
      <dgm:spPr/>
      <dgm:t>
        <a:bodyPr/>
        <a:lstStyle/>
        <a:p>
          <a:endParaRPr lang="zh-TW" altLang="en-US"/>
        </a:p>
      </dgm:t>
    </dgm:pt>
    <dgm:pt modelId="{1D430107-0304-4CB2-93F9-C0BFBA6A8E1C}" type="pres">
      <dgm:prSet presAssocID="{B4BA4935-15C0-4B6F-8DB1-3B591A540E4C}" presName="connectorText" presStyleLbl="sibTrans1D1" presStyleIdx="6" presStyleCnt="7"/>
      <dgm:spPr/>
      <dgm:t>
        <a:bodyPr/>
        <a:lstStyle/>
        <a:p>
          <a:endParaRPr lang="zh-TW" altLang="en-US"/>
        </a:p>
      </dgm:t>
    </dgm:pt>
    <dgm:pt modelId="{7EDEF8AF-8499-47B1-BE55-AAA528CFA228}" type="pres">
      <dgm:prSet presAssocID="{9C2A2C2B-2ED8-49B6-868E-534DAC046652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78C549-44F5-4DFB-B57B-F3CECBB20838}" type="presOf" srcId="{585F7FBD-F344-4B01-B0DF-0E3C8C0DED3F}" destId="{BC8E922F-9C0E-4D45-85DF-EC2FFD19CEFF}" srcOrd="0" destOrd="0" presId="urn:microsoft.com/office/officeart/2005/8/layout/bProcess3"/>
    <dgm:cxn modelId="{7D618C90-64C8-4BFE-81F7-3E9964621AEA}" type="presOf" srcId="{B4BA4935-15C0-4B6F-8DB1-3B591A540E4C}" destId="{D6BADEC7-49CA-4123-A540-016AC4B74E98}" srcOrd="0" destOrd="0" presId="urn:microsoft.com/office/officeart/2005/8/layout/bProcess3"/>
    <dgm:cxn modelId="{A4B2B30A-4B73-40C6-9ABA-F6055F34150A}" type="presOf" srcId="{E61C739E-6BC1-45DB-8783-9D3FF9BF26BD}" destId="{65593DB7-4CA6-46DE-9F8F-138B89F27ABB}" srcOrd="0" destOrd="0" presId="urn:microsoft.com/office/officeart/2005/8/layout/bProcess3"/>
    <dgm:cxn modelId="{A91A0DD8-D0E0-4175-86BD-581A4D1B0F74}" srcId="{2E6A68FA-1625-4E1C-8E77-CD29C24E5851}" destId="{43DDFCB7-2611-4C94-99A7-D482DD567FEA}" srcOrd="5" destOrd="0" parTransId="{FE7D2244-998E-42FB-862D-D7236B909723}" sibTransId="{7FF4C430-A066-4C74-BB2D-17EF5F06AED5}"/>
    <dgm:cxn modelId="{D58666BF-BD2C-4E5B-839B-640AB0130086}" type="presOf" srcId="{43DDFCB7-2611-4C94-99A7-D482DD567FEA}" destId="{EF34FA4A-43EB-4DF2-84D8-387921FEB052}" srcOrd="0" destOrd="0" presId="urn:microsoft.com/office/officeart/2005/8/layout/bProcess3"/>
    <dgm:cxn modelId="{C68C26B3-6D5F-4079-9553-1FCE5426BCE8}" type="presOf" srcId="{9C9CD6CF-FB58-42CE-AB2F-F0E30AD4BBDB}" destId="{9EC5B80D-B970-4F2F-9328-0015F75F276C}" srcOrd="0" destOrd="0" presId="urn:microsoft.com/office/officeart/2005/8/layout/bProcess3"/>
    <dgm:cxn modelId="{61AB06DD-061B-47DD-BF88-C92FD0A5AE97}" srcId="{2E6A68FA-1625-4E1C-8E77-CD29C24E5851}" destId="{E2130BEC-473C-478C-98E0-081829217143}" srcOrd="4" destOrd="0" parTransId="{C435DE7A-D5D6-4E24-BF4B-515BD2AF8189}" sibTransId="{043C1640-17D2-4323-9748-48BF4D59D094}"/>
    <dgm:cxn modelId="{8F120C61-20D1-4AAD-88B9-D4F64AFE652D}" type="presOf" srcId="{24745B1E-3DEB-478A-8A33-BF3984D368D7}" destId="{0546C9E4-C2AF-4042-BE9F-BA1BD2DAA7B7}" srcOrd="0" destOrd="0" presId="urn:microsoft.com/office/officeart/2005/8/layout/bProcess3"/>
    <dgm:cxn modelId="{F0654DEB-F16E-4F32-91A4-31B6D0B62675}" type="presOf" srcId="{E2130BEC-473C-478C-98E0-081829217143}" destId="{022E9425-9EC4-4D83-BDCD-6EA06B37F6B6}" srcOrd="0" destOrd="0" presId="urn:microsoft.com/office/officeart/2005/8/layout/bProcess3"/>
    <dgm:cxn modelId="{AE16E94F-6AFF-4D87-840D-57A939AB813D}" type="presOf" srcId="{585F7FBD-F344-4B01-B0DF-0E3C8C0DED3F}" destId="{78E48EBF-CBFF-463B-9A90-6FD61DA42279}" srcOrd="1" destOrd="0" presId="urn:microsoft.com/office/officeart/2005/8/layout/bProcess3"/>
    <dgm:cxn modelId="{9CC2CCDE-70A2-40E9-A725-3F5F671A0F9E}" type="presOf" srcId="{AC17AA3C-ED43-4B0D-B1DF-5EAA0A0E5AFE}" destId="{AE7777D2-4077-4A1B-A4D9-98A5753F5CBF}" srcOrd="0" destOrd="0" presId="urn:microsoft.com/office/officeart/2005/8/layout/bProcess3"/>
    <dgm:cxn modelId="{1B467907-BBDE-4A7C-A408-7F5997CF45E2}" type="presOf" srcId="{E61C739E-6BC1-45DB-8783-9D3FF9BF26BD}" destId="{E2C30D8F-F006-4FE9-86D2-0D28C4240DE2}" srcOrd="1" destOrd="0" presId="urn:microsoft.com/office/officeart/2005/8/layout/bProcess3"/>
    <dgm:cxn modelId="{034F1DD8-6FE3-433A-84D7-2E2B36A73633}" srcId="{2E6A68FA-1625-4E1C-8E77-CD29C24E5851}" destId="{24745B1E-3DEB-478A-8A33-BF3984D368D7}" srcOrd="2" destOrd="0" parTransId="{32E615EF-6481-4963-ACB7-65D6BBB63C50}" sibTransId="{E61C739E-6BC1-45DB-8783-9D3FF9BF26BD}"/>
    <dgm:cxn modelId="{38A262AE-B58B-4B83-B02A-22EB4611E1F9}" type="presOf" srcId="{7FF4C430-A066-4C74-BB2D-17EF5F06AED5}" destId="{FB63E93C-60B1-46B0-89C9-802844FE439C}" srcOrd="0" destOrd="0" presId="urn:microsoft.com/office/officeart/2005/8/layout/bProcess3"/>
    <dgm:cxn modelId="{D95B8CFA-576D-41A6-BD97-1FC399E2A001}" type="presOf" srcId="{043C1640-17D2-4323-9748-48BF4D59D094}" destId="{721D893E-D61A-494A-92D9-AE0C4D648A66}" srcOrd="0" destOrd="0" presId="urn:microsoft.com/office/officeart/2005/8/layout/bProcess3"/>
    <dgm:cxn modelId="{836F0CAE-BF0F-47C5-9F2A-A09D6BFEF9FA}" type="presOf" srcId="{4A00EDE1-132E-4C72-BECF-4B8019EA220E}" destId="{7334AB26-2986-40B4-AA2B-91FD3FB45027}" srcOrd="0" destOrd="0" presId="urn:microsoft.com/office/officeart/2005/8/layout/bProcess3"/>
    <dgm:cxn modelId="{D98C980E-6FD5-44B6-A62D-42074D8741C2}" srcId="{2E6A68FA-1625-4E1C-8E77-CD29C24E5851}" destId="{9C2A2C2B-2ED8-49B6-868E-534DAC046652}" srcOrd="7" destOrd="0" parTransId="{6EDE54DA-6F41-4B22-A3ED-00CE0B636FA0}" sibTransId="{41C603CB-E76E-4E03-B30A-BC543F34C6B3}"/>
    <dgm:cxn modelId="{A26E0D77-2743-4E43-846B-364FE5CC85E8}" type="presOf" srcId="{717DD276-214D-4CEB-A3D1-1F47606AD4DB}" destId="{478622F9-2179-4440-8FD8-BE673BECF511}" srcOrd="0" destOrd="0" presId="urn:microsoft.com/office/officeart/2005/8/layout/bProcess3"/>
    <dgm:cxn modelId="{CD0811F4-CA53-4ACA-A074-E98D638A9A81}" srcId="{2E6A68FA-1625-4E1C-8E77-CD29C24E5851}" destId="{4A00EDE1-132E-4C72-BECF-4B8019EA220E}" srcOrd="3" destOrd="0" parTransId="{56EE60A8-B23A-4ACB-A50C-90AE9B060866}" sibTransId="{717DD276-214D-4CEB-A3D1-1F47606AD4DB}"/>
    <dgm:cxn modelId="{5A99F78C-7FB6-4773-8D5C-AD3E8E8219DE}" type="presOf" srcId="{A6F14CD2-5B26-4A4E-977B-5E12FD36F112}" destId="{78BCD243-78FB-4435-B2BD-7D3CB02D12CC}" srcOrd="0" destOrd="0" presId="urn:microsoft.com/office/officeart/2005/8/layout/bProcess3"/>
    <dgm:cxn modelId="{52CD4D61-236C-4C3F-BD3B-174613EC0D7B}" srcId="{2E6A68FA-1625-4E1C-8E77-CD29C24E5851}" destId="{AC17AA3C-ED43-4B0D-B1DF-5EAA0A0E5AFE}" srcOrd="6" destOrd="0" parTransId="{7EAB13A8-7F26-4996-832E-3FECA976DABA}" sibTransId="{B4BA4935-15C0-4B6F-8DB1-3B591A540E4C}"/>
    <dgm:cxn modelId="{0B3E4C90-DD03-4D22-AD34-2CD822FF6549}" type="presOf" srcId="{043C1640-17D2-4323-9748-48BF4D59D094}" destId="{47A4B408-26EA-4687-8F37-DAABB4D43050}" srcOrd="1" destOrd="0" presId="urn:microsoft.com/office/officeart/2005/8/layout/bProcess3"/>
    <dgm:cxn modelId="{9DDF58BF-1491-4C94-BBE1-BA0D692B0D97}" type="presOf" srcId="{B4BA4935-15C0-4B6F-8DB1-3B591A540E4C}" destId="{1D430107-0304-4CB2-93F9-C0BFBA6A8E1C}" srcOrd="1" destOrd="0" presId="urn:microsoft.com/office/officeart/2005/8/layout/bProcess3"/>
    <dgm:cxn modelId="{F3F7AB57-F1C3-43F3-AB4B-16452DFA898A}" type="presOf" srcId="{9C2A2C2B-2ED8-49B6-868E-534DAC046652}" destId="{7EDEF8AF-8499-47B1-BE55-AAA528CFA228}" srcOrd="0" destOrd="0" presId="urn:microsoft.com/office/officeart/2005/8/layout/bProcess3"/>
    <dgm:cxn modelId="{3F984D5A-70BE-41DA-A1F9-54284BC5F91D}" type="presOf" srcId="{2E6A68FA-1625-4E1C-8E77-CD29C24E5851}" destId="{73478636-6592-48FC-8F72-0497D6252BD1}" srcOrd="0" destOrd="0" presId="urn:microsoft.com/office/officeart/2005/8/layout/bProcess3"/>
    <dgm:cxn modelId="{EAD36AFB-8E58-451F-A87E-590D8031F036}" type="presOf" srcId="{B640951A-088D-44C8-8760-6D36A5B50556}" destId="{7644B482-D63A-457D-A859-5F98032BEEFA}" srcOrd="0" destOrd="0" presId="urn:microsoft.com/office/officeart/2005/8/layout/bProcess3"/>
    <dgm:cxn modelId="{353A5F28-EF33-4429-853D-79A5B9300A2E}" type="presOf" srcId="{717DD276-214D-4CEB-A3D1-1F47606AD4DB}" destId="{92BF3E2C-F1A4-4F06-B093-25E8143F9D26}" srcOrd="1" destOrd="0" presId="urn:microsoft.com/office/officeart/2005/8/layout/bProcess3"/>
    <dgm:cxn modelId="{37925B75-1758-46FF-903B-4DD593D4F607}" srcId="{2E6A68FA-1625-4E1C-8E77-CD29C24E5851}" destId="{B640951A-088D-44C8-8760-6D36A5B50556}" srcOrd="0" destOrd="0" parTransId="{7B6D70DC-43B3-403C-9703-08571E95E227}" sibTransId="{585F7FBD-F344-4B01-B0DF-0E3C8C0DED3F}"/>
    <dgm:cxn modelId="{0FB954D4-09F8-4329-BB9B-ECD9A2D89E0C}" srcId="{2E6A68FA-1625-4E1C-8E77-CD29C24E5851}" destId="{A6F14CD2-5B26-4A4E-977B-5E12FD36F112}" srcOrd="1" destOrd="0" parTransId="{DACD48C6-873D-45B1-9B4C-134D6EC7EEA1}" sibTransId="{9C9CD6CF-FB58-42CE-AB2F-F0E30AD4BBDB}"/>
    <dgm:cxn modelId="{14ED0B45-1F45-4C7D-A7AC-212D6060F720}" type="presOf" srcId="{9C9CD6CF-FB58-42CE-AB2F-F0E30AD4BBDB}" destId="{6BFDD13D-CDE6-4C48-9AF1-FDDF1821A6EE}" srcOrd="1" destOrd="0" presId="urn:microsoft.com/office/officeart/2005/8/layout/bProcess3"/>
    <dgm:cxn modelId="{A162F2C4-AB60-4534-95CE-424BD83E6602}" type="presOf" srcId="{7FF4C430-A066-4C74-BB2D-17EF5F06AED5}" destId="{2C7E750B-0631-46AA-A1ED-93B2E2344F9E}" srcOrd="1" destOrd="0" presId="urn:microsoft.com/office/officeart/2005/8/layout/bProcess3"/>
    <dgm:cxn modelId="{D98F24EB-EA95-4F2B-A261-B22947518889}" type="presParOf" srcId="{73478636-6592-48FC-8F72-0497D6252BD1}" destId="{7644B482-D63A-457D-A859-5F98032BEEFA}" srcOrd="0" destOrd="0" presId="urn:microsoft.com/office/officeart/2005/8/layout/bProcess3"/>
    <dgm:cxn modelId="{AAF92DC4-74D8-4BD9-B7F0-AF21FC6D08B5}" type="presParOf" srcId="{73478636-6592-48FC-8F72-0497D6252BD1}" destId="{BC8E922F-9C0E-4D45-85DF-EC2FFD19CEFF}" srcOrd="1" destOrd="0" presId="urn:microsoft.com/office/officeart/2005/8/layout/bProcess3"/>
    <dgm:cxn modelId="{9858CC6E-8FB9-4260-9AE3-F824E83E6E7A}" type="presParOf" srcId="{BC8E922F-9C0E-4D45-85DF-EC2FFD19CEFF}" destId="{78E48EBF-CBFF-463B-9A90-6FD61DA42279}" srcOrd="0" destOrd="0" presId="urn:microsoft.com/office/officeart/2005/8/layout/bProcess3"/>
    <dgm:cxn modelId="{905A8241-40D6-481E-95A4-81197F602EE3}" type="presParOf" srcId="{73478636-6592-48FC-8F72-0497D6252BD1}" destId="{78BCD243-78FB-4435-B2BD-7D3CB02D12CC}" srcOrd="2" destOrd="0" presId="urn:microsoft.com/office/officeart/2005/8/layout/bProcess3"/>
    <dgm:cxn modelId="{208C8E0F-9DE5-4209-93F8-95FB86B9C446}" type="presParOf" srcId="{73478636-6592-48FC-8F72-0497D6252BD1}" destId="{9EC5B80D-B970-4F2F-9328-0015F75F276C}" srcOrd="3" destOrd="0" presId="urn:microsoft.com/office/officeart/2005/8/layout/bProcess3"/>
    <dgm:cxn modelId="{5D5E099E-EF0D-48FE-B6F9-3623F18F7D32}" type="presParOf" srcId="{9EC5B80D-B970-4F2F-9328-0015F75F276C}" destId="{6BFDD13D-CDE6-4C48-9AF1-FDDF1821A6EE}" srcOrd="0" destOrd="0" presId="urn:microsoft.com/office/officeart/2005/8/layout/bProcess3"/>
    <dgm:cxn modelId="{EE26FEBF-017F-4B5B-A06C-7582B45F0CE3}" type="presParOf" srcId="{73478636-6592-48FC-8F72-0497D6252BD1}" destId="{0546C9E4-C2AF-4042-BE9F-BA1BD2DAA7B7}" srcOrd="4" destOrd="0" presId="urn:microsoft.com/office/officeart/2005/8/layout/bProcess3"/>
    <dgm:cxn modelId="{A6FD3AB4-BC0B-4855-86F4-1810178524F6}" type="presParOf" srcId="{73478636-6592-48FC-8F72-0497D6252BD1}" destId="{65593DB7-4CA6-46DE-9F8F-138B89F27ABB}" srcOrd="5" destOrd="0" presId="urn:microsoft.com/office/officeart/2005/8/layout/bProcess3"/>
    <dgm:cxn modelId="{211262AC-7486-4F3B-B703-86860720D1E8}" type="presParOf" srcId="{65593DB7-4CA6-46DE-9F8F-138B89F27ABB}" destId="{E2C30D8F-F006-4FE9-86D2-0D28C4240DE2}" srcOrd="0" destOrd="0" presId="urn:microsoft.com/office/officeart/2005/8/layout/bProcess3"/>
    <dgm:cxn modelId="{E51C6778-B7C4-4926-8843-0C0EF8CB8692}" type="presParOf" srcId="{73478636-6592-48FC-8F72-0497D6252BD1}" destId="{7334AB26-2986-40B4-AA2B-91FD3FB45027}" srcOrd="6" destOrd="0" presId="urn:microsoft.com/office/officeart/2005/8/layout/bProcess3"/>
    <dgm:cxn modelId="{C184B27F-E26E-474A-A387-13465F225ABD}" type="presParOf" srcId="{73478636-6592-48FC-8F72-0497D6252BD1}" destId="{478622F9-2179-4440-8FD8-BE673BECF511}" srcOrd="7" destOrd="0" presId="urn:microsoft.com/office/officeart/2005/8/layout/bProcess3"/>
    <dgm:cxn modelId="{10047B8E-9404-4630-83C2-12369873F7BE}" type="presParOf" srcId="{478622F9-2179-4440-8FD8-BE673BECF511}" destId="{92BF3E2C-F1A4-4F06-B093-25E8143F9D26}" srcOrd="0" destOrd="0" presId="urn:microsoft.com/office/officeart/2005/8/layout/bProcess3"/>
    <dgm:cxn modelId="{A518AC7F-79CD-453A-B957-43D88AE362CF}" type="presParOf" srcId="{73478636-6592-48FC-8F72-0497D6252BD1}" destId="{022E9425-9EC4-4D83-BDCD-6EA06B37F6B6}" srcOrd="8" destOrd="0" presId="urn:microsoft.com/office/officeart/2005/8/layout/bProcess3"/>
    <dgm:cxn modelId="{8049FE49-F2FA-45DD-A3FC-78516947F663}" type="presParOf" srcId="{73478636-6592-48FC-8F72-0497D6252BD1}" destId="{721D893E-D61A-494A-92D9-AE0C4D648A66}" srcOrd="9" destOrd="0" presId="urn:microsoft.com/office/officeart/2005/8/layout/bProcess3"/>
    <dgm:cxn modelId="{84E32B9D-6682-472D-9FD2-EA75FAD07DBA}" type="presParOf" srcId="{721D893E-D61A-494A-92D9-AE0C4D648A66}" destId="{47A4B408-26EA-4687-8F37-DAABB4D43050}" srcOrd="0" destOrd="0" presId="urn:microsoft.com/office/officeart/2005/8/layout/bProcess3"/>
    <dgm:cxn modelId="{EBBF0537-2F02-4049-9906-143A10ACFF12}" type="presParOf" srcId="{73478636-6592-48FC-8F72-0497D6252BD1}" destId="{EF34FA4A-43EB-4DF2-84D8-387921FEB052}" srcOrd="10" destOrd="0" presId="urn:microsoft.com/office/officeart/2005/8/layout/bProcess3"/>
    <dgm:cxn modelId="{915ED286-44EB-49AD-8F4D-BC27BC5B5A81}" type="presParOf" srcId="{73478636-6592-48FC-8F72-0497D6252BD1}" destId="{FB63E93C-60B1-46B0-89C9-802844FE439C}" srcOrd="11" destOrd="0" presId="urn:microsoft.com/office/officeart/2005/8/layout/bProcess3"/>
    <dgm:cxn modelId="{420BE991-208B-4343-8C00-8EB24EB7E82C}" type="presParOf" srcId="{FB63E93C-60B1-46B0-89C9-802844FE439C}" destId="{2C7E750B-0631-46AA-A1ED-93B2E2344F9E}" srcOrd="0" destOrd="0" presId="urn:microsoft.com/office/officeart/2005/8/layout/bProcess3"/>
    <dgm:cxn modelId="{820D7DD5-79AF-4962-A575-99620B00A704}" type="presParOf" srcId="{73478636-6592-48FC-8F72-0497D6252BD1}" destId="{AE7777D2-4077-4A1B-A4D9-98A5753F5CBF}" srcOrd="12" destOrd="0" presId="urn:microsoft.com/office/officeart/2005/8/layout/bProcess3"/>
    <dgm:cxn modelId="{9AFD39A0-9ED7-4663-A120-A7508CEBC4D3}" type="presParOf" srcId="{73478636-6592-48FC-8F72-0497D6252BD1}" destId="{D6BADEC7-49CA-4123-A540-016AC4B74E98}" srcOrd="13" destOrd="0" presId="urn:microsoft.com/office/officeart/2005/8/layout/bProcess3"/>
    <dgm:cxn modelId="{4628C9CB-3DC3-4EC6-BF11-C9588D616038}" type="presParOf" srcId="{D6BADEC7-49CA-4123-A540-016AC4B74E98}" destId="{1D430107-0304-4CB2-93F9-C0BFBA6A8E1C}" srcOrd="0" destOrd="0" presId="urn:microsoft.com/office/officeart/2005/8/layout/bProcess3"/>
    <dgm:cxn modelId="{71FD857D-52A5-4265-B2A5-72F7384B2157}" type="presParOf" srcId="{73478636-6592-48FC-8F72-0497D6252BD1}" destId="{7EDEF8AF-8499-47B1-BE55-AAA528CFA228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E922F-9C0E-4D45-85DF-EC2FFD19CEFF}">
      <dsp:nvSpPr>
        <dsp:cNvPr id="0" name=""/>
        <dsp:cNvSpPr/>
      </dsp:nvSpPr>
      <dsp:spPr>
        <a:xfrm>
          <a:off x="2241532" y="143990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471087" y="1483052"/>
        <a:ext cx="25774" cy="5154"/>
      </dsp:txXfrm>
    </dsp:sp>
    <dsp:sp modelId="{7644B482-D63A-457D-A859-5F98032BEEFA}">
      <dsp:nvSpPr>
        <dsp:cNvPr id="0" name=""/>
        <dsp:cNvSpPr/>
      </dsp:nvSpPr>
      <dsp:spPr>
        <a:xfrm>
          <a:off x="2092" y="813257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魔法星際飛車</a:t>
          </a:r>
          <a:endParaRPr lang="zh-TW" altLang="en-US" sz="3000" kern="1200" dirty="0"/>
        </a:p>
      </dsp:txBody>
      <dsp:txXfrm>
        <a:off x="2092" y="813257"/>
        <a:ext cx="2241239" cy="1344743"/>
      </dsp:txXfrm>
    </dsp:sp>
    <dsp:sp modelId="{9EC5B80D-B970-4F2F-9328-0015F75F276C}">
      <dsp:nvSpPr>
        <dsp:cNvPr id="0" name=""/>
        <dsp:cNvSpPr/>
      </dsp:nvSpPr>
      <dsp:spPr>
        <a:xfrm>
          <a:off x="4998257" y="143990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7812" y="1483052"/>
        <a:ext cx="25774" cy="5154"/>
      </dsp:txXfrm>
    </dsp:sp>
    <dsp:sp modelId="{78BCD243-78FB-4435-B2BD-7D3CB02D12CC}">
      <dsp:nvSpPr>
        <dsp:cNvPr id="0" name=""/>
        <dsp:cNvSpPr/>
      </dsp:nvSpPr>
      <dsp:spPr>
        <a:xfrm>
          <a:off x="2758817" y="813257"/>
          <a:ext cx="2241239" cy="1344743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2758817" y="813257"/>
        <a:ext cx="2241239" cy="1344743"/>
      </dsp:txXfrm>
    </dsp:sp>
    <dsp:sp modelId="{65593DB7-4CA6-46DE-9F8F-138B89F27ABB}">
      <dsp:nvSpPr>
        <dsp:cNvPr id="0" name=""/>
        <dsp:cNvSpPr/>
      </dsp:nvSpPr>
      <dsp:spPr>
        <a:xfrm>
          <a:off x="7754982" y="143990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984537" y="1483052"/>
        <a:ext cx="25774" cy="5154"/>
      </dsp:txXfrm>
    </dsp:sp>
    <dsp:sp modelId="{0546C9E4-C2AF-4042-BE9F-BA1BD2DAA7B7}">
      <dsp:nvSpPr>
        <dsp:cNvPr id="0" name=""/>
        <dsp:cNvSpPr/>
      </dsp:nvSpPr>
      <dsp:spPr>
        <a:xfrm>
          <a:off x="5515542" y="813257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星空小飛碟</a:t>
          </a:r>
          <a:endParaRPr lang="zh-TW" altLang="en-US" sz="3000" kern="1200" dirty="0"/>
        </a:p>
      </dsp:txBody>
      <dsp:txXfrm>
        <a:off x="5515542" y="813257"/>
        <a:ext cx="2241239" cy="1344743"/>
      </dsp:txXfrm>
    </dsp:sp>
    <dsp:sp modelId="{478622F9-2179-4440-8FD8-BE673BECF511}">
      <dsp:nvSpPr>
        <dsp:cNvPr id="0" name=""/>
        <dsp:cNvSpPr/>
      </dsp:nvSpPr>
      <dsp:spPr>
        <a:xfrm>
          <a:off x="1122712" y="2156201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50644" y="2396067"/>
        <a:ext cx="414311" cy="5154"/>
      </dsp:txXfrm>
    </dsp:sp>
    <dsp:sp modelId="{7334AB26-2986-40B4-AA2B-91FD3FB45027}">
      <dsp:nvSpPr>
        <dsp:cNvPr id="0" name=""/>
        <dsp:cNvSpPr/>
      </dsp:nvSpPr>
      <dsp:spPr>
        <a:xfrm>
          <a:off x="8272267" y="813257"/>
          <a:ext cx="2241239" cy="1344743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8272267" y="813257"/>
        <a:ext cx="2241239" cy="1344743"/>
      </dsp:txXfrm>
    </dsp:sp>
    <dsp:sp modelId="{721D893E-D61A-494A-92D9-AE0C4D648A66}">
      <dsp:nvSpPr>
        <dsp:cNvPr id="0" name=""/>
        <dsp:cNvSpPr/>
      </dsp:nvSpPr>
      <dsp:spPr>
        <a:xfrm>
          <a:off x="2241532" y="330013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471087" y="3343281"/>
        <a:ext cx="25774" cy="5154"/>
      </dsp:txXfrm>
    </dsp:sp>
    <dsp:sp modelId="{022E9425-9EC4-4D83-BDCD-6EA06B37F6B6}">
      <dsp:nvSpPr>
        <dsp:cNvPr id="0" name=""/>
        <dsp:cNvSpPr/>
      </dsp:nvSpPr>
      <dsp:spPr>
        <a:xfrm>
          <a:off x="2092" y="2673487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2092" y="2673487"/>
        <a:ext cx="2241239" cy="1344743"/>
      </dsp:txXfrm>
    </dsp:sp>
    <dsp:sp modelId="{FB63E93C-60B1-46B0-89C9-802844FE439C}">
      <dsp:nvSpPr>
        <dsp:cNvPr id="0" name=""/>
        <dsp:cNvSpPr/>
      </dsp:nvSpPr>
      <dsp:spPr>
        <a:xfrm>
          <a:off x="4998257" y="330013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7812" y="3343281"/>
        <a:ext cx="25774" cy="5154"/>
      </dsp:txXfrm>
    </dsp:sp>
    <dsp:sp modelId="{EF34FA4A-43EB-4DF2-84D8-387921FEB052}">
      <dsp:nvSpPr>
        <dsp:cNvPr id="0" name=""/>
        <dsp:cNvSpPr/>
      </dsp:nvSpPr>
      <dsp:spPr>
        <a:xfrm>
          <a:off x="2758817" y="2673487"/>
          <a:ext cx="2241239" cy="1344743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手搖船</a:t>
          </a:r>
          <a:endParaRPr lang="zh-TW" altLang="en-US" sz="3000" kern="1200" dirty="0"/>
        </a:p>
      </dsp:txBody>
      <dsp:txXfrm>
        <a:off x="2758817" y="2673487"/>
        <a:ext cx="2241239" cy="1344743"/>
      </dsp:txXfrm>
    </dsp:sp>
    <dsp:sp modelId="{D6BADEC7-49CA-4123-A540-016AC4B74E98}">
      <dsp:nvSpPr>
        <dsp:cNvPr id="0" name=""/>
        <dsp:cNvSpPr/>
      </dsp:nvSpPr>
      <dsp:spPr>
        <a:xfrm>
          <a:off x="7754982" y="330013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984537" y="3343281"/>
        <a:ext cx="25774" cy="5154"/>
      </dsp:txXfrm>
    </dsp:sp>
    <dsp:sp modelId="{AE7777D2-4077-4A1B-A4D9-98A5753F5CBF}">
      <dsp:nvSpPr>
        <dsp:cNvPr id="0" name=""/>
        <dsp:cNvSpPr/>
      </dsp:nvSpPr>
      <dsp:spPr>
        <a:xfrm>
          <a:off x="5515542" y="2673487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小小水樂園</a:t>
          </a:r>
          <a:endParaRPr lang="zh-TW" altLang="en-US" sz="3000" kern="1200" dirty="0"/>
        </a:p>
      </dsp:txBody>
      <dsp:txXfrm>
        <a:off x="5515542" y="2673487"/>
        <a:ext cx="2241239" cy="1344743"/>
      </dsp:txXfrm>
    </dsp:sp>
    <dsp:sp modelId="{7EDEF8AF-8499-47B1-BE55-AAA528CFA228}">
      <dsp:nvSpPr>
        <dsp:cNvPr id="0" name=""/>
        <dsp:cNvSpPr/>
      </dsp:nvSpPr>
      <dsp:spPr>
        <a:xfrm>
          <a:off x="8272267" y="2673487"/>
          <a:ext cx="2241239" cy="1344743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碰碰車</a:t>
          </a:r>
          <a:endParaRPr lang="zh-TW" altLang="en-US" sz="3000" kern="1200" dirty="0"/>
        </a:p>
      </dsp:txBody>
      <dsp:txXfrm>
        <a:off x="8272267" y="2673487"/>
        <a:ext cx="2241239" cy="134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64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63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64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6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36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780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9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18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07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57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88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3000">
              <a:srgbClr val="FFFF00"/>
            </a:gs>
            <a:gs pos="83000">
              <a:srgbClr val="99FF66"/>
            </a:gs>
            <a:gs pos="100000">
              <a:srgbClr val="C4F5FC">
                <a:alpha val="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57896" y="1719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C8A68-CE67-47F4-AAE5-F3608034879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11856-3EAE-41DE-8417-1CC7482228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10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66CC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66CC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66C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66C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6C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6C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zh-TW" altLang="en-US" dirty="0" smtClean="0"/>
              <a:t>資料蒐集     阿竹同學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703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191196"/>
              </p:ext>
            </p:extLst>
          </p:nvPr>
        </p:nvGraphicFramePr>
        <p:xfrm>
          <a:off x="838200" y="1449977"/>
          <a:ext cx="10515600" cy="4831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977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10110"/>
              </p:ext>
            </p:extLst>
          </p:nvPr>
        </p:nvGraphicFramePr>
        <p:xfrm>
          <a:off x="838200" y="1815738"/>
          <a:ext cx="10515603" cy="45719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9878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0894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8213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821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FF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75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9227" y="507683"/>
            <a:ext cx="4474573" cy="56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6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以繽紛彩繪的跑車為主題，讓小朋友駕駛最酷、最炫的跑車，奔馳與</a:t>
            </a:r>
            <a:r>
              <a:rPr lang="zh-TW" altLang="en-US" dirty="0" smtClean="0"/>
              <a:t>追逐。</a:t>
            </a:r>
            <a:endParaRPr lang="zh-TW" altLang="en-US" dirty="0"/>
          </a:p>
          <a:p>
            <a:pPr marL="0" indent="0">
              <a:buNone/>
            </a:pPr>
            <a:r>
              <a:rPr lang="zh-TW" altLang="en-US" dirty="0" smtClean="0"/>
              <a:t>尖叫</a:t>
            </a:r>
            <a:r>
              <a:rPr lang="zh-TW" altLang="en-US" dirty="0"/>
              <a:t>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49" y="1084217"/>
            <a:ext cx="3925933" cy="5092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3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05497" y="1018903"/>
            <a:ext cx="3557451" cy="1302340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53143" y="3602038"/>
            <a:ext cx="10620103" cy="1655762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兒童新</a:t>
            </a:r>
            <a:r>
              <a:rPr lang="zh-TW" altLang="en-US" sz="3200" dirty="0" smtClean="0"/>
              <a:t>樂園</a:t>
            </a:r>
            <a:r>
              <a:rPr lang="en-US" altLang="zh-TW" sz="1800" dirty="0"/>
              <a:t>https://www.tcap.taipei/cp.aspx?n=57F1A46B66881160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8151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r>
              <a:rPr lang="en-US" altLang="zh-TW" dirty="0" smtClean="0"/>
              <a:t>-</a:t>
            </a:r>
            <a:r>
              <a:rPr lang="zh-TW" altLang="en-US" dirty="0" smtClean="0"/>
              <a:t>精華版</a:t>
            </a:r>
            <a:endParaRPr lang="zh-TW" altLang="en-US" dirty="0"/>
          </a:p>
        </p:txBody>
      </p:sp>
      <p:pic>
        <p:nvPicPr>
          <p:cNvPr id="7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7146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9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71</TotalTime>
  <Words>208</Words>
  <Application>Microsoft Office PowerPoint</Application>
  <PresentationFormat>寬螢幕</PresentationFormat>
  <Paragraphs>49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清松手寫體2</vt:lpstr>
      <vt:lpstr>新細明體</vt:lpstr>
      <vt:lpstr>Arial</vt:lpstr>
      <vt:lpstr>Calibri</vt:lpstr>
      <vt:lpstr>Office 佈景主題</vt:lpstr>
      <vt:lpstr>兒童新樂園一日遊</vt:lpstr>
      <vt:lpstr>行程規劃</vt:lpstr>
      <vt:lpstr>票價</vt:lpstr>
      <vt:lpstr> 魔法星際飛車</vt:lpstr>
      <vt:lpstr>幸福碰碰車</vt:lpstr>
      <vt:lpstr>資料來源</vt:lpstr>
      <vt:lpstr>兒童新樂園簡介-精華版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13</cp:revision>
  <dcterms:created xsi:type="dcterms:W3CDTF">2022-12-20T06:44:15Z</dcterms:created>
  <dcterms:modified xsi:type="dcterms:W3CDTF">2023-01-03T07:06:19Z</dcterms:modified>
</cp:coreProperties>
</file>