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FFCCFF"/>
    <a:srgbClr val="FF9999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232963-E7F6-45E9-9EF8-80E6AB91D085}" type="doc">
      <dgm:prSet loTypeId="urn:microsoft.com/office/officeart/2005/8/layout/process5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zh-TW" altLang="en-US"/>
        </a:p>
      </dgm:t>
    </dgm:pt>
    <dgm:pt modelId="{F53D2C9F-5D16-4317-B83E-F6F32538D693}">
      <dgm:prSet phldrT="[文字]" custT="1"/>
      <dgm:spPr/>
      <dgm:t>
        <a:bodyPr/>
        <a:lstStyle/>
        <a:p>
          <a:r>
            <a:rPr lang="zh-TW" altLang="en-US" sz="4800" dirty="0" smtClean="0">
              <a:solidFill>
                <a:schemeClr val="accent5">
                  <a:lumMod val="75000"/>
                </a:schemeClr>
              </a:solidFill>
            </a:rPr>
            <a:t>海盜船</a:t>
          </a:r>
          <a:endParaRPr lang="zh-TW" altLang="en-US" sz="4800" dirty="0">
            <a:solidFill>
              <a:schemeClr val="accent5">
                <a:lumMod val="75000"/>
              </a:schemeClr>
            </a:solidFill>
          </a:endParaRPr>
        </a:p>
      </dgm:t>
    </dgm:pt>
    <dgm:pt modelId="{7FE0EA5D-1441-40B7-A55E-C033283F622E}" type="parTrans" cxnId="{ECFF0810-3B3B-4982-9E35-E74D26A67A03}">
      <dgm:prSet/>
      <dgm:spPr/>
      <dgm:t>
        <a:bodyPr/>
        <a:lstStyle/>
        <a:p>
          <a:endParaRPr lang="zh-TW" altLang="en-US"/>
        </a:p>
      </dgm:t>
    </dgm:pt>
    <dgm:pt modelId="{1C9A4B58-CABB-458D-BA7C-815FA2EB25F6}" type="sibTrans" cxnId="{ECFF0810-3B3B-4982-9E35-E74D26A67A03}">
      <dgm:prSet/>
      <dgm:spPr/>
      <dgm:t>
        <a:bodyPr/>
        <a:lstStyle/>
        <a:p>
          <a:endParaRPr lang="zh-TW" altLang="en-US"/>
        </a:p>
      </dgm:t>
    </dgm:pt>
    <dgm:pt modelId="{CB9573FC-4306-4C07-9FE1-170B9A5D4E1C}">
      <dgm:prSet phldrT="[文字]" custT="1"/>
      <dgm:spPr/>
      <dgm:t>
        <a:bodyPr/>
        <a:lstStyle/>
        <a:p>
          <a:r>
            <a:rPr lang="zh-TW" altLang="en-US" sz="4800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小小水樂園</a:t>
          </a:r>
          <a:endParaRPr lang="zh-TW" altLang="en-US" sz="4800" dirty="0">
            <a:solidFill>
              <a:schemeClr val="accent2">
                <a:lumMod val="60000"/>
                <a:lumOff val="40000"/>
              </a:schemeClr>
            </a:solidFill>
          </a:endParaRPr>
        </a:p>
      </dgm:t>
    </dgm:pt>
    <dgm:pt modelId="{D389BC6C-B14F-4BDF-9152-EA719E958EC9}" type="sibTrans" cxnId="{C8F12111-5F6D-480A-A79D-772875D8F21F}">
      <dgm:prSet/>
      <dgm:spPr/>
      <dgm:t>
        <a:bodyPr/>
        <a:lstStyle/>
        <a:p>
          <a:endParaRPr lang="zh-TW" altLang="en-US"/>
        </a:p>
      </dgm:t>
    </dgm:pt>
    <dgm:pt modelId="{0029BCCD-EBD9-4D7A-AF9F-116FED19E65A}" type="parTrans" cxnId="{C8F12111-5F6D-480A-A79D-772875D8F21F}">
      <dgm:prSet/>
      <dgm:spPr/>
      <dgm:t>
        <a:bodyPr/>
        <a:lstStyle/>
        <a:p>
          <a:endParaRPr lang="zh-TW" altLang="en-US"/>
        </a:p>
      </dgm:t>
    </dgm:pt>
    <dgm:pt modelId="{CC420FDC-DD07-43DD-B39E-ED9B61144170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2">
                  <a:lumMod val="40000"/>
                  <a:lumOff val="60000"/>
                </a:schemeClr>
              </a:solidFill>
            </a:rPr>
            <a:t>摩天輪</a:t>
          </a:r>
          <a:endParaRPr lang="zh-TW" altLang="en-US" dirty="0">
            <a:solidFill>
              <a:schemeClr val="tx2">
                <a:lumMod val="40000"/>
                <a:lumOff val="60000"/>
              </a:schemeClr>
            </a:solidFill>
          </a:endParaRPr>
        </a:p>
      </dgm:t>
    </dgm:pt>
    <dgm:pt modelId="{F34DD367-25AD-451C-9401-8B2D23E77C37}" type="sibTrans" cxnId="{20C367C8-A50C-44B7-A050-BD438DD8B4BB}">
      <dgm:prSet/>
      <dgm:spPr/>
      <dgm:t>
        <a:bodyPr/>
        <a:lstStyle/>
        <a:p>
          <a:endParaRPr lang="zh-TW" altLang="en-US"/>
        </a:p>
      </dgm:t>
    </dgm:pt>
    <dgm:pt modelId="{46912B8F-7545-4CD5-B22F-5973AE6543F6}" type="parTrans" cxnId="{20C367C8-A50C-44B7-A050-BD438DD8B4BB}">
      <dgm:prSet/>
      <dgm:spPr/>
      <dgm:t>
        <a:bodyPr/>
        <a:lstStyle/>
        <a:p>
          <a:endParaRPr lang="zh-TW" altLang="en-US"/>
        </a:p>
      </dgm:t>
    </dgm:pt>
    <dgm:pt modelId="{DCAA5DE5-B0F4-4F22-AD4E-03AB7B85BC9A}">
      <dgm:prSet phldrT="[文字]" custT="1"/>
      <dgm:spPr/>
      <dgm:t>
        <a:bodyPr/>
        <a:lstStyle/>
        <a:p>
          <a:r>
            <a:rPr lang="zh-TW" altLang="en-US" sz="4800" dirty="0" smtClean="0">
              <a:solidFill>
                <a:schemeClr val="accent4">
                  <a:lumMod val="75000"/>
                </a:schemeClr>
              </a:solidFill>
            </a:rPr>
            <a:t>雲霄飛車</a:t>
          </a:r>
          <a:endParaRPr lang="zh-TW" altLang="en-US" sz="4800" dirty="0">
            <a:solidFill>
              <a:schemeClr val="accent4">
                <a:lumMod val="75000"/>
              </a:schemeClr>
            </a:solidFill>
          </a:endParaRPr>
        </a:p>
      </dgm:t>
    </dgm:pt>
    <dgm:pt modelId="{CD3E051B-C934-48B2-BD8C-C79254289B87}" type="parTrans" cxnId="{FAB33EFB-288F-4E03-B188-72C861486740}">
      <dgm:prSet/>
      <dgm:spPr/>
      <dgm:t>
        <a:bodyPr/>
        <a:lstStyle/>
        <a:p>
          <a:endParaRPr lang="zh-TW" altLang="en-US"/>
        </a:p>
      </dgm:t>
    </dgm:pt>
    <dgm:pt modelId="{2B9ACD55-34E4-453C-B118-EE5D803E622A}" type="sibTrans" cxnId="{FAB33EFB-288F-4E03-B188-72C861486740}">
      <dgm:prSet/>
      <dgm:spPr/>
      <dgm:t>
        <a:bodyPr/>
        <a:lstStyle/>
        <a:p>
          <a:endParaRPr lang="zh-TW" altLang="en-US"/>
        </a:p>
      </dgm:t>
    </dgm:pt>
    <dgm:pt modelId="{3EBF3999-04E2-4A4E-9724-35AC32CE1D58}">
      <dgm:prSet phldrT="[文字]"/>
      <dgm:spPr/>
      <dgm:t>
        <a:bodyPr/>
        <a:lstStyle/>
        <a:p>
          <a:r>
            <a:rPr lang="zh-TW" altLang="en-US" dirty="0" smtClean="0">
              <a:solidFill>
                <a:schemeClr val="accent6">
                  <a:lumMod val="75000"/>
                </a:schemeClr>
              </a:solidFill>
            </a:rPr>
            <a:t>手搖船</a:t>
          </a:r>
          <a:endParaRPr lang="zh-TW" altLang="en-US" dirty="0">
            <a:solidFill>
              <a:schemeClr val="accent6">
                <a:lumMod val="75000"/>
              </a:schemeClr>
            </a:solidFill>
          </a:endParaRPr>
        </a:p>
      </dgm:t>
    </dgm:pt>
    <dgm:pt modelId="{D2A2286D-63FA-4A98-B014-ECDB78557107}" type="sibTrans" cxnId="{143DD438-F65A-4F54-93FE-5C18B4605595}">
      <dgm:prSet/>
      <dgm:spPr/>
      <dgm:t>
        <a:bodyPr/>
        <a:lstStyle/>
        <a:p>
          <a:endParaRPr lang="zh-TW" altLang="en-US"/>
        </a:p>
      </dgm:t>
    </dgm:pt>
    <dgm:pt modelId="{5CA47739-5A5B-429B-B579-358C382EB62C}" type="parTrans" cxnId="{143DD438-F65A-4F54-93FE-5C18B4605595}">
      <dgm:prSet/>
      <dgm:spPr/>
      <dgm:t>
        <a:bodyPr/>
        <a:lstStyle/>
        <a:p>
          <a:endParaRPr lang="zh-TW" altLang="en-US"/>
        </a:p>
      </dgm:t>
    </dgm:pt>
    <dgm:pt modelId="{54CD76AF-4A16-4BB6-8439-2B32B2DECFD2}" type="pres">
      <dgm:prSet presAssocID="{72232963-E7F6-45E9-9EF8-80E6AB91D08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FEAE0F9-F6FA-410A-9A86-D91C3ED38D58}" type="pres">
      <dgm:prSet presAssocID="{F53D2C9F-5D16-4317-B83E-F6F32538D69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97598B-B3D2-42AA-BF72-D04E0265EDF2}" type="pres">
      <dgm:prSet presAssocID="{1C9A4B58-CABB-458D-BA7C-815FA2EB25F6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F56C5B96-8647-46DE-84E7-7C5623125D90}" type="pres">
      <dgm:prSet presAssocID="{1C9A4B58-CABB-458D-BA7C-815FA2EB25F6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03F0C2CB-22CF-4905-A770-DAA6F794CCB8}" type="pres">
      <dgm:prSet presAssocID="{DCAA5DE5-B0F4-4F22-AD4E-03AB7B85BC9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04EC33-098B-44C4-B4F2-740E1971C041}" type="pres">
      <dgm:prSet presAssocID="{2B9ACD55-34E4-453C-B118-EE5D803E622A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35117A0D-5EA6-4C5F-BB04-C210AEA5CDD3}" type="pres">
      <dgm:prSet presAssocID="{2B9ACD55-34E4-453C-B118-EE5D803E622A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0D8C5686-B1C4-4F2F-B600-C43265F3E07D}" type="pres">
      <dgm:prSet presAssocID="{CC420FDC-DD07-43DD-B39E-ED9B6114417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225781-B7C3-44F2-90C3-FAC597CA15FA}" type="pres">
      <dgm:prSet presAssocID="{F34DD367-25AD-451C-9401-8B2D23E77C37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15790C3F-A663-4084-9D9F-144BF23A905F}" type="pres">
      <dgm:prSet presAssocID="{F34DD367-25AD-451C-9401-8B2D23E77C37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78483065-C800-40E3-ACDC-48394A141E0E}" type="pres">
      <dgm:prSet presAssocID="{CB9573FC-4306-4C07-9FE1-170B9A5D4E1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649DBDE-62E7-4370-97D7-CDE81D26F491}" type="pres">
      <dgm:prSet presAssocID="{D389BC6C-B14F-4BDF-9152-EA719E958EC9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CA9B5B39-8F3C-43EA-A791-B696305793CC}" type="pres">
      <dgm:prSet presAssocID="{D389BC6C-B14F-4BDF-9152-EA719E958EC9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D48AF237-E076-494F-8914-F463ABF514C1}" type="pres">
      <dgm:prSet presAssocID="{3EBF3999-04E2-4A4E-9724-35AC32CE1D5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D8AD362-2B3A-4F41-94B3-EA7AA7A7B2CF}" type="presOf" srcId="{1C9A4B58-CABB-458D-BA7C-815FA2EB25F6}" destId="{C597598B-B3D2-42AA-BF72-D04E0265EDF2}" srcOrd="0" destOrd="0" presId="urn:microsoft.com/office/officeart/2005/8/layout/process5"/>
    <dgm:cxn modelId="{20C367C8-A50C-44B7-A050-BD438DD8B4BB}" srcId="{72232963-E7F6-45E9-9EF8-80E6AB91D085}" destId="{CC420FDC-DD07-43DD-B39E-ED9B61144170}" srcOrd="2" destOrd="0" parTransId="{46912B8F-7545-4CD5-B22F-5973AE6543F6}" sibTransId="{F34DD367-25AD-451C-9401-8B2D23E77C37}"/>
    <dgm:cxn modelId="{30492553-594E-44CE-AF85-F4F173E25A0A}" type="presOf" srcId="{2B9ACD55-34E4-453C-B118-EE5D803E622A}" destId="{1404EC33-098B-44C4-B4F2-740E1971C041}" srcOrd="0" destOrd="0" presId="urn:microsoft.com/office/officeart/2005/8/layout/process5"/>
    <dgm:cxn modelId="{4E059B0E-9032-4F06-B2C1-AA8BA4950B9B}" type="presOf" srcId="{CB9573FC-4306-4C07-9FE1-170B9A5D4E1C}" destId="{78483065-C800-40E3-ACDC-48394A141E0E}" srcOrd="0" destOrd="0" presId="urn:microsoft.com/office/officeart/2005/8/layout/process5"/>
    <dgm:cxn modelId="{C8F12111-5F6D-480A-A79D-772875D8F21F}" srcId="{72232963-E7F6-45E9-9EF8-80E6AB91D085}" destId="{CB9573FC-4306-4C07-9FE1-170B9A5D4E1C}" srcOrd="3" destOrd="0" parTransId="{0029BCCD-EBD9-4D7A-AF9F-116FED19E65A}" sibTransId="{D389BC6C-B14F-4BDF-9152-EA719E958EC9}"/>
    <dgm:cxn modelId="{FAB33EFB-288F-4E03-B188-72C861486740}" srcId="{72232963-E7F6-45E9-9EF8-80E6AB91D085}" destId="{DCAA5DE5-B0F4-4F22-AD4E-03AB7B85BC9A}" srcOrd="1" destOrd="0" parTransId="{CD3E051B-C934-48B2-BD8C-C79254289B87}" sibTransId="{2B9ACD55-34E4-453C-B118-EE5D803E622A}"/>
    <dgm:cxn modelId="{AD407CB1-0E9B-44F0-B751-9410344C88DC}" type="presOf" srcId="{DCAA5DE5-B0F4-4F22-AD4E-03AB7B85BC9A}" destId="{03F0C2CB-22CF-4905-A770-DAA6F794CCB8}" srcOrd="0" destOrd="0" presId="urn:microsoft.com/office/officeart/2005/8/layout/process5"/>
    <dgm:cxn modelId="{2DC2AC6A-7DDF-4A7C-91D3-5E315D5F2BC9}" type="presOf" srcId="{3EBF3999-04E2-4A4E-9724-35AC32CE1D58}" destId="{D48AF237-E076-494F-8914-F463ABF514C1}" srcOrd="0" destOrd="0" presId="urn:microsoft.com/office/officeart/2005/8/layout/process5"/>
    <dgm:cxn modelId="{3AF8C736-23C0-4E5B-9C44-C75CCD24F9E4}" type="presOf" srcId="{D389BC6C-B14F-4BDF-9152-EA719E958EC9}" destId="{CA9B5B39-8F3C-43EA-A791-B696305793CC}" srcOrd="1" destOrd="0" presId="urn:microsoft.com/office/officeart/2005/8/layout/process5"/>
    <dgm:cxn modelId="{15259951-B69E-46FD-A8D8-6299729D42DF}" type="presOf" srcId="{CC420FDC-DD07-43DD-B39E-ED9B61144170}" destId="{0D8C5686-B1C4-4F2F-B600-C43265F3E07D}" srcOrd="0" destOrd="0" presId="urn:microsoft.com/office/officeart/2005/8/layout/process5"/>
    <dgm:cxn modelId="{7F3BBE91-4CE8-4D2F-BBF1-82542B22ACF2}" type="presOf" srcId="{F53D2C9F-5D16-4317-B83E-F6F32538D693}" destId="{FFEAE0F9-F6FA-410A-9A86-D91C3ED38D58}" srcOrd="0" destOrd="0" presId="urn:microsoft.com/office/officeart/2005/8/layout/process5"/>
    <dgm:cxn modelId="{143DD438-F65A-4F54-93FE-5C18B4605595}" srcId="{72232963-E7F6-45E9-9EF8-80E6AB91D085}" destId="{3EBF3999-04E2-4A4E-9724-35AC32CE1D58}" srcOrd="4" destOrd="0" parTransId="{5CA47739-5A5B-429B-B579-358C382EB62C}" sibTransId="{D2A2286D-63FA-4A98-B014-ECDB78557107}"/>
    <dgm:cxn modelId="{2D9BAE95-BB9F-4996-8E31-DE0AB3C20769}" type="presOf" srcId="{2B9ACD55-34E4-453C-B118-EE5D803E622A}" destId="{35117A0D-5EA6-4C5F-BB04-C210AEA5CDD3}" srcOrd="1" destOrd="0" presId="urn:microsoft.com/office/officeart/2005/8/layout/process5"/>
    <dgm:cxn modelId="{1024FCA7-6DAA-4DD3-8A87-D6575D36A8A3}" type="presOf" srcId="{72232963-E7F6-45E9-9EF8-80E6AB91D085}" destId="{54CD76AF-4A16-4BB6-8439-2B32B2DECFD2}" srcOrd="0" destOrd="0" presId="urn:microsoft.com/office/officeart/2005/8/layout/process5"/>
    <dgm:cxn modelId="{A96AACB9-D4C5-482E-9E74-AF65C4BBCB55}" type="presOf" srcId="{F34DD367-25AD-451C-9401-8B2D23E77C37}" destId="{15790C3F-A663-4084-9D9F-144BF23A905F}" srcOrd="1" destOrd="0" presId="urn:microsoft.com/office/officeart/2005/8/layout/process5"/>
    <dgm:cxn modelId="{C6AF6AB7-02AE-441E-865E-D623053D723F}" type="presOf" srcId="{D389BC6C-B14F-4BDF-9152-EA719E958EC9}" destId="{D649DBDE-62E7-4370-97D7-CDE81D26F491}" srcOrd="0" destOrd="0" presId="urn:microsoft.com/office/officeart/2005/8/layout/process5"/>
    <dgm:cxn modelId="{ECFF0810-3B3B-4982-9E35-E74D26A67A03}" srcId="{72232963-E7F6-45E9-9EF8-80E6AB91D085}" destId="{F53D2C9F-5D16-4317-B83E-F6F32538D693}" srcOrd="0" destOrd="0" parTransId="{7FE0EA5D-1441-40B7-A55E-C033283F622E}" sibTransId="{1C9A4B58-CABB-458D-BA7C-815FA2EB25F6}"/>
    <dgm:cxn modelId="{1720C942-1905-42CF-A6E0-6871E630AAC1}" type="presOf" srcId="{1C9A4B58-CABB-458D-BA7C-815FA2EB25F6}" destId="{F56C5B96-8647-46DE-84E7-7C5623125D90}" srcOrd="1" destOrd="0" presId="urn:microsoft.com/office/officeart/2005/8/layout/process5"/>
    <dgm:cxn modelId="{819C2153-0A4A-4B70-A6D5-D90A458DDCAB}" type="presOf" srcId="{F34DD367-25AD-451C-9401-8B2D23E77C37}" destId="{70225781-B7C3-44F2-90C3-FAC597CA15FA}" srcOrd="0" destOrd="0" presId="urn:microsoft.com/office/officeart/2005/8/layout/process5"/>
    <dgm:cxn modelId="{42777C9D-7058-479F-A1FE-7F6AFC5CA4F5}" type="presParOf" srcId="{54CD76AF-4A16-4BB6-8439-2B32B2DECFD2}" destId="{FFEAE0F9-F6FA-410A-9A86-D91C3ED38D58}" srcOrd="0" destOrd="0" presId="urn:microsoft.com/office/officeart/2005/8/layout/process5"/>
    <dgm:cxn modelId="{F993F9BF-48C0-40C0-8AA0-658672A2CB61}" type="presParOf" srcId="{54CD76AF-4A16-4BB6-8439-2B32B2DECFD2}" destId="{C597598B-B3D2-42AA-BF72-D04E0265EDF2}" srcOrd="1" destOrd="0" presId="urn:microsoft.com/office/officeart/2005/8/layout/process5"/>
    <dgm:cxn modelId="{C22ADA9A-20C7-4DB6-8A1A-0D69D497FF06}" type="presParOf" srcId="{C597598B-B3D2-42AA-BF72-D04E0265EDF2}" destId="{F56C5B96-8647-46DE-84E7-7C5623125D90}" srcOrd="0" destOrd="0" presId="urn:microsoft.com/office/officeart/2005/8/layout/process5"/>
    <dgm:cxn modelId="{C67F539C-9298-472D-9506-DAC1145F3EB2}" type="presParOf" srcId="{54CD76AF-4A16-4BB6-8439-2B32B2DECFD2}" destId="{03F0C2CB-22CF-4905-A770-DAA6F794CCB8}" srcOrd="2" destOrd="0" presId="urn:microsoft.com/office/officeart/2005/8/layout/process5"/>
    <dgm:cxn modelId="{8E0EFE91-EDD2-4F00-81A0-C171544538A4}" type="presParOf" srcId="{54CD76AF-4A16-4BB6-8439-2B32B2DECFD2}" destId="{1404EC33-098B-44C4-B4F2-740E1971C041}" srcOrd="3" destOrd="0" presId="urn:microsoft.com/office/officeart/2005/8/layout/process5"/>
    <dgm:cxn modelId="{03D5EDD3-73E1-4F6A-A824-0A3DCDCA4F32}" type="presParOf" srcId="{1404EC33-098B-44C4-B4F2-740E1971C041}" destId="{35117A0D-5EA6-4C5F-BB04-C210AEA5CDD3}" srcOrd="0" destOrd="0" presId="urn:microsoft.com/office/officeart/2005/8/layout/process5"/>
    <dgm:cxn modelId="{56698AAF-4C11-438D-902C-B489E5A5D1B8}" type="presParOf" srcId="{54CD76AF-4A16-4BB6-8439-2B32B2DECFD2}" destId="{0D8C5686-B1C4-4F2F-B600-C43265F3E07D}" srcOrd="4" destOrd="0" presId="urn:microsoft.com/office/officeart/2005/8/layout/process5"/>
    <dgm:cxn modelId="{D35E3C0D-6274-483D-8FEB-E1FA2BFFD7E8}" type="presParOf" srcId="{54CD76AF-4A16-4BB6-8439-2B32B2DECFD2}" destId="{70225781-B7C3-44F2-90C3-FAC597CA15FA}" srcOrd="5" destOrd="0" presId="urn:microsoft.com/office/officeart/2005/8/layout/process5"/>
    <dgm:cxn modelId="{878DD9EC-B507-4865-B6CA-B773BA09E591}" type="presParOf" srcId="{70225781-B7C3-44F2-90C3-FAC597CA15FA}" destId="{15790C3F-A663-4084-9D9F-144BF23A905F}" srcOrd="0" destOrd="0" presId="urn:microsoft.com/office/officeart/2005/8/layout/process5"/>
    <dgm:cxn modelId="{89F889A8-3F69-43D5-A0DE-D196FFFB6605}" type="presParOf" srcId="{54CD76AF-4A16-4BB6-8439-2B32B2DECFD2}" destId="{78483065-C800-40E3-ACDC-48394A141E0E}" srcOrd="6" destOrd="0" presId="urn:microsoft.com/office/officeart/2005/8/layout/process5"/>
    <dgm:cxn modelId="{CB9BEF66-4AF4-48D3-82AC-87853A6468FE}" type="presParOf" srcId="{54CD76AF-4A16-4BB6-8439-2B32B2DECFD2}" destId="{D649DBDE-62E7-4370-97D7-CDE81D26F491}" srcOrd="7" destOrd="0" presId="urn:microsoft.com/office/officeart/2005/8/layout/process5"/>
    <dgm:cxn modelId="{7153D1EC-988E-4608-BEBB-3252B9C8A8CB}" type="presParOf" srcId="{D649DBDE-62E7-4370-97D7-CDE81D26F491}" destId="{CA9B5B39-8F3C-43EA-A791-B696305793CC}" srcOrd="0" destOrd="0" presId="urn:microsoft.com/office/officeart/2005/8/layout/process5"/>
    <dgm:cxn modelId="{C1DD4151-1D6D-4AFD-A4F0-C8261AF85180}" type="presParOf" srcId="{54CD76AF-4A16-4BB6-8439-2B32B2DECFD2}" destId="{D48AF237-E076-494F-8914-F463ABF514C1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EAE0F9-F6FA-410A-9A86-D91C3ED38D58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800" kern="1200" dirty="0" smtClean="0">
              <a:solidFill>
                <a:schemeClr val="accent5">
                  <a:lumMod val="75000"/>
                </a:schemeClr>
              </a:solidFill>
            </a:rPr>
            <a:t>海盜船</a:t>
          </a:r>
          <a:endParaRPr lang="zh-TW" altLang="en-US" sz="4800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144776" y="50451"/>
        <a:ext cx="2620721" cy="1534246"/>
      </dsp:txXfrm>
    </dsp:sp>
    <dsp:sp modelId="{C597598B-B3D2-42AA-BF72-D04E0265EDF2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03F0C2CB-22CF-4905-A770-DAA6F794CCB8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800" kern="1200" dirty="0" smtClean="0">
              <a:solidFill>
                <a:schemeClr val="accent4">
                  <a:lumMod val="75000"/>
                </a:schemeClr>
              </a:solidFill>
            </a:rPr>
            <a:t>雲霄飛車</a:t>
          </a:r>
          <a:endParaRPr lang="zh-TW" altLang="en-US" sz="4800" kern="1200" dirty="0">
            <a:solidFill>
              <a:schemeClr val="accent4">
                <a:lumMod val="75000"/>
              </a:schemeClr>
            </a:solidFill>
          </a:endParaRPr>
        </a:p>
      </dsp:txBody>
      <dsp:txXfrm>
        <a:off x="3947439" y="50451"/>
        <a:ext cx="2620721" cy="1534246"/>
      </dsp:txXfrm>
    </dsp:sp>
    <dsp:sp modelId="{1404EC33-098B-44C4-B4F2-740E1971C041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0D8C5686-B1C4-4F2F-B600-C43265F3E07D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700" kern="1200" dirty="0" smtClean="0">
              <a:solidFill>
                <a:schemeClr val="tx2">
                  <a:lumMod val="40000"/>
                  <a:lumOff val="60000"/>
                </a:schemeClr>
              </a:solidFill>
            </a:rPr>
            <a:t>摩天輪</a:t>
          </a:r>
          <a:endParaRPr lang="zh-TW" altLang="en-US" sz="5700" kern="1200" dirty="0">
            <a:solidFill>
              <a:schemeClr val="tx2">
                <a:lumMod val="40000"/>
                <a:lumOff val="60000"/>
              </a:schemeClr>
            </a:solidFill>
          </a:endParaRPr>
        </a:p>
      </dsp:txBody>
      <dsp:txXfrm>
        <a:off x="7750101" y="50451"/>
        <a:ext cx="2620721" cy="1534246"/>
      </dsp:txXfrm>
    </dsp:sp>
    <dsp:sp modelId="{70225781-B7C3-44F2-90C3-FAC597CA15FA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78483065-C800-40E3-ACDC-48394A141E0E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800" kern="1200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小小水樂園</a:t>
          </a:r>
          <a:endParaRPr lang="zh-TW" altLang="en-US" sz="4800" kern="1200" dirty="0">
            <a:solidFill>
              <a:schemeClr val="accent2">
                <a:lumMod val="60000"/>
                <a:lumOff val="40000"/>
              </a:schemeClr>
            </a:solidFill>
          </a:endParaRPr>
        </a:p>
      </dsp:txBody>
      <dsp:txXfrm>
        <a:off x="7750101" y="2766639"/>
        <a:ext cx="2620721" cy="1534246"/>
      </dsp:txXfrm>
    </dsp:sp>
    <dsp:sp modelId="{D649DBDE-62E7-4370-97D7-CDE81D26F491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D48AF237-E076-494F-8914-F463ABF514C1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700" kern="1200" dirty="0" smtClean="0">
              <a:solidFill>
                <a:schemeClr val="accent6">
                  <a:lumMod val="75000"/>
                </a:schemeClr>
              </a:solidFill>
            </a:rPr>
            <a:t>手搖船</a:t>
          </a:r>
          <a:endParaRPr lang="zh-TW" altLang="en-US" sz="5700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文鼎甜妞體P" panose="020B0602010101010101" pitchFamily="34" charset="-120"/>
                <a:ea typeface="文鼎甜妞體P" panose="020B0602010101010101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6D5D3-CE89-472D-9FA7-D52D9ED0DBF8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6B2F-FBFE-4857-97E1-E0702D1FDD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6108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6D5D3-CE89-472D-9FA7-D52D9ED0DBF8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6B2F-FBFE-4857-97E1-E0702D1FDD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653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6D5D3-CE89-472D-9FA7-D52D9ED0DBF8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6B2F-FBFE-4857-97E1-E0702D1FDD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265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文鼎疊圓體" panose="020B0609010101010101" pitchFamily="49" charset="-120"/>
                <a:ea typeface="文鼎疊圓體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6D5D3-CE89-472D-9FA7-D52D9ED0DBF8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6B2F-FBFE-4857-97E1-E0702D1FDD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2363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6D5D3-CE89-472D-9FA7-D52D9ED0DBF8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6B2F-FBFE-4857-97E1-E0702D1FDD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9651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6D5D3-CE89-472D-9FA7-D52D9ED0DBF8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6B2F-FBFE-4857-97E1-E0702D1FDD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9860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6D5D3-CE89-472D-9FA7-D52D9ED0DBF8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6B2F-FBFE-4857-97E1-E0702D1FDD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854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6D5D3-CE89-472D-9FA7-D52D9ED0DBF8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6B2F-FBFE-4857-97E1-E0702D1FDD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08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6D5D3-CE89-472D-9FA7-D52D9ED0DBF8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6B2F-FBFE-4857-97E1-E0702D1FDD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3402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6D5D3-CE89-472D-9FA7-D52D9ED0DBF8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6B2F-FBFE-4857-97E1-E0702D1FDD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187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6D5D3-CE89-472D-9FA7-D52D9ED0DBF8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6B2F-FBFE-4857-97E1-E0702D1FDD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480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6D5D3-CE89-472D-9FA7-D52D9ED0DBF8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C6B2F-FBFE-4857-97E1-E0702D1FDD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1693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pc="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兒童新樂園一日</a:t>
            </a:r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遊</a:t>
            </a:r>
            <a:endParaRPr lang="zh-TW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618410" y="3602038"/>
            <a:ext cx="4245429" cy="1655762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9999"/>
                </a:solidFill>
              </a:rPr>
              <a:t>資料蒐集 王甯同學</a:t>
            </a:r>
            <a:endParaRPr lang="zh-TW" altLang="en-US" dirty="0">
              <a:solidFill>
                <a:srgbClr val="FF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49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55326" y="365125"/>
            <a:ext cx="6298473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形程規劃</a:t>
            </a:r>
            <a:endParaRPr lang="zh-TW" alt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484109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411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9999"/>
                </a:solidFill>
              </a:rPr>
              <a:t>票價</a:t>
            </a:r>
            <a:endParaRPr lang="zh-TW" altLang="en-US" dirty="0">
              <a:solidFill>
                <a:srgbClr val="FF9999"/>
              </a:solidFill>
            </a:endParaRPr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6650454"/>
              </p:ext>
            </p:extLst>
          </p:nvPr>
        </p:nvGraphicFramePr>
        <p:xfrm>
          <a:off x="1005840" y="1825625"/>
          <a:ext cx="10347963" cy="352223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33458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優待票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30289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231065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163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CC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尋寶船</a:t>
            </a:r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  <a:br>
              <a:rPr lang="zh-TW" altLang="en-US" dirty="0"/>
            </a:br>
            <a:r>
              <a:rPr lang="zh-TW" altLang="en-US" dirty="0"/>
              <a:t>溫馨指數</a:t>
            </a:r>
            <a:br>
              <a:rPr lang="zh-TW" altLang="en-US" dirty="0"/>
            </a:br>
            <a:r>
              <a:rPr lang="zh-TW" altLang="en-US" dirty="0"/>
              <a:t>🌞☁☁☁☁</a:t>
            </a:r>
            <a:br>
              <a:rPr lang="zh-TW" altLang="en-US" dirty="0"/>
            </a:br>
            <a:r>
              <a:rPr lang="zh-TW" altLang="en-US" dirty="0"/>
              <a:t>戀愛指數</a:t>
            </a:r>
            <a:br>
              <a:rPr lang="zh-TW" altLang="en-US" dirty="0"/>
            </a:br>
            <a:r>
              <a:rPr lang="zh-TW" altLang="en-US" dirty="0"/>
              <a:t>💗💗💗💗♡</a:t>
            </a:r>
          </a:p>
        </p:txBody>
      </p:sp>
      <p:sp>
        <p:nvSpPr>
          <p:cNvPr id="5" name="AutoShape 2" descr="尋寶船(海盜船)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3" name="AutoShape 16" descr="尋寶船(海盜船)"/>
          <p:cNvSpPr>
            <a:spLocks noChangeAspect="1" noChangeArrowheads="1"/>
          </p:cNvSpPr>
          <p:nvPr/>
        </p:nvSpPr>
        <p:spPr bwMode="auto">
          <a:xfrm>
            <a:off x="5943600" y="3831430"/>
            <a:ext cx="3810000" cy="3810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181849" y="1332411"/>
            <a:ext cx="3830139" cy="3875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68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CC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叢林樹屋為造型，座艙可上下昇降，體驗自由落體速度快感。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💗💗♡♡♡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151370" y="2448334"/>
            <a:ext cx="3612424" cy="338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10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-209006" y="365761"/>
            <a:ext cx="3853543" cy="121484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9999"/>
                </a:solidFill>
              </a:rPr>
              <a:t>資料來源</a:t>
            </a:r>
            <a:endParaRPr lang="zh-TW" altLang="en-US" dirty="0">
              <a:solidFill>
                <a:srgbClr val="FF9999"/>
              </a:solidFill>
            </a:endParaRPr>
          </a:p>
        </p:txBody>
      </p:sp>
      <p:sp>
        <p:nvSpPr>
          <p:cNvPr id="6" name="副標題 5"/>
          <p:cNvSpPr>
            <a:spLocks noGrp="1"/>
          </p:cNvSpPr>
          <p:nvPr>
            <p:ph type="subTitle" idx="1"/>
          </p:nvPr>
        </p:nvSpPr>
        <p:spPr>
          <a:xfrm>
            <a:off x="1149531" y="2521131"/>
            <a:ext cx="9518469" cy="2736669"/>
          </a:xfrm>
        </p:spPr>
        <p:txBody>
          <a:bodyPr>
            <a:normAutofit/>
          </a:bodyPr>
          <a:lstStyle/>
          <a:p>
            <a:r>
              <a:rPr lang="en-US" altLang="zh-TW" sz="6600" dirty="0">
                <a:solidFill>
                  <a:srgbClr val="CC99FF"/>
                </a:solidFill>
              </a:rPr>
              <a:t>https://www.tcap.taipei/</a:t>
            </a:r>
            <a:endParaRPr lang="zh-TW" altLang="en-US" sz="6600" dirty="0">
              <a:solidFill>
                <a:srgbClr val="CC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74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兒童新樂園微電影</a:t>
            </a:r>
          </a:p>
        </p:txBody>
      </p:sp>
      <p:pic>
        <p:nvPicPr>
          <p:cNvPr id="5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55520" y="1544864"/>
            <a:ext cx="7319554" cy="492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06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橙色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206</Words>
  <Application>Microsoft Office PowerPoint</Application>
  <PresentationFormat>寬螢幕</PresentationFormat>
  <Paragraphs>39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文鼎俏黑體P</vt:lpstr>
      <vt:lpstr>文鼎甜妞體P</vt:lpstr>
      <vt:lpstr>文鼎疊圓體</vt:lpstr>
      <vt:lpstr>新細明體</vt:lpstr>
      <vt:lpstr>Arial</vt:lpstr>
      <vt:lpstr>Calibri</vt:lpstr>
      <vt:lpstr>Calibri Light</vt:lpstr>
      <vt:lpstr>Office 佈景主題</vt:lpstr>
      <vt:lpstr>兒童新樂園一日遊</vt:lpstr>
      <vt:lpstr>形程規劃</vt:lpstr>
      <vt:lpstr>票價</vt:lpstr>
      <vt:lpstr>尋寶船 </vt:lpstr>
      <vt:lpstr>叢林吼吼樹屋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13</cp:revision>
  <dcterms:created xsi:type="dcterms:W3CDTF">2022-12-20T06:44:04Z</dcterms:created>
  <dcterms:modified xsi:type="dcterms:W3CDTF">2023-01-10T06:58:32Z</dcterms:modified>
</cp:coreProperties>
</file>