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734ED0"/>
    <a:srgbClr val="FFFFFF"/>
    <a:srgbClr val="FBF7FD"/>
    <a:srgbClr val="FCF7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C64EB4-BABD-4EF7-8615-A8DD62973744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A221AC7-23FE-4733-A1B3-59AB9ED02EDD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B2DC1DE-F864-4D25-9A41-3EBAA375655A}" type="parTrans" cxnId="{B437DD67-C625-4006-8F34-08FF8E026D9A}">
      <dgm:prSet/>
      <dgm:spPr/>
      <dgm:t>
        <a:bodyPr/>
        <a:lstStyle/>
        <a:p>
          <a:endParaRPr lang="zh-TW" altLang="en-US"/>
        </a:p>
      </dgm:t>
    </dgm:pt>
    <dgm:pt modelId="{E957649D-66B8-468B-A4DF-63C05FEAE974}" type="sibTrans" cxnId="{B437DD67-C625-4006-8F34-08FF8E026D9A}">
      <dgm:prSet/>
      <dgm:spPr/>
      <dgm:t>
        <a:bodyPr/>
        <a:lstStyle/>
        <a:p>
          <a:endParaRPr lang="zh-TW" altLang="en-US"/>
        </a:p>
      </dgm:t>
    </dgm:pt>
    <dgm:pt modelId="{F5CC29A3-2664-4582-808A-92EC5F092116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802299A4-C2BC-4545-934C-53ABEBDDA234}" type="parTrans" cxnId="{458672D3-D933-49F1-9A1A-E9B468AC77F6}">
      <dgm:prSet/>
      <dgm:spPr/>
      <dgm:t>
        <a:bodyPr/>
        <a:lstStyle/>
        <a:p>
          <a:endParaRPr lang="zh-TW" altLang="en-US"/>
        </a:p>
      </dgm:t>
    </dgm:pt>
    <dgm:pt modelId="{8A359EA8-AEAB-42A8-8AAD-CA2F6D0E4C29}" type="sibTrans" cxnId="{458672D3-D933-49F1-9A1A-E9B468AC77F6}">
      <dgm:prSet/>
      <dgm:spPr/>
      <dgm:t>
        <a:bodyPr/>
        <a:lstStyle/>
        <a:p>
          <a:endParaRPr lang="zh-TW" altLang="en-US"/>
        </a:p>
      </dgm:t>
    </dgm:pt>
    <dgm:pt modelId="{B513EB66-3311-4A73-A534-2FD5AA2ACDF2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2F18A6F1-F13C-4C57-AE13-6B79810DBC3A}" type="parTrans" cxnId="{C72E3C82-95A8-43D1-A028-7BB76B966DB7}">
      <dgm:prSet/>
      <dgm:spPr/>
      <dgm:t>
        <a:bodyPr/>
        <a:lstStyle/>
        <a:p>
          <a:endParaRPr lang="zh-TW" altLang="en-US"/>
        </a:p>
      </dgm:t>
    </dgm:pt>
    <dgm:pt modelId="{2527FBF0-ACC9-4716-B20F-904FD5E0C69B}" type="sibTrans" cxnId="{C72E3C82-95A8-43D1-A028-7BB76B966DB7}">
      <dgm:prSet/>
      <dgm:spPr/>
      <dgm:t>
        <a:bodyPr/>
        <a:lstStyle/>
        <a:p>
          <a:endParaRPr lang="zh-TW" altLang="en-US"/>
        </a:p>
      </dgm:t>
    </dgm:pt>
    <dgm:pt modelId="{697C2544-890E-4588-950A-CE789E0D19EF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76D20F36-E264-44F4-8634-FC4BBFD19CCE}" type="parTrans" cxnId="{DB028704-F0D7-4BB4-8696-DE85A58425E6}">
      <dgm:prSet/>
      <dgm:spPr/>
      <dgm:t>
        <a:bodyPr/>
        <a:lstStyle/>
        <a:p>
          <a:endParaRPr lang="zh-TW" altLang="en-US"/>
        </a:p>
      </dgm:t>
    </dgm:pt>
    <dgm:pt modelId="{5DE91D6F-F337-4318-8BA5-26960AB84689}" type="sibTrans" cxnId="{DB028704-F0D7-4BB4-8696-DE85A58425E6}">
      <dgm:prSet/>
      <dgm:spPr/>
      <dgm:t>
        <a:bodyPr/>
        <a:lstStyle/>
        <a:p>
          <a:endParaRPr lang="zh-TW" altLang="en-US"/>
        </a:p>
      </dgm:t>
    </dgm:pt>
    <dgm:pt modelId="{4C3C5113-7721-41DC-A025-1BEFF0ED4444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60EFAB40-48D7-4C78-916A-C4A0E7FA347B}" type="parTrans" cxnId="{F4ED7100-0531-4251-AA98-5D75D8D60614}">
      <dgm:prSet/>
      <dgm:spPr/>
      <dgm:t>
        <a:bodyPr/>
        <a:lstStyle/>
        <a:p>
          <a:endParaRPr lang="zh-TW" altLang="en-US"/>
        </a:p>
      </dgm:t>
    </dgm:pt>
    <dgm:pt modelId="{AA771C0C-8814-42E9-B80D-FA39CFAF45EF}" type="sibTrans" cxnId="{F4ED7100-0531-4251-AA98-5D75D8D60614}">
      <dgm:prSet/>
      <dgm:spPr/>
      <dgm:t>
        <a:bodyPr/>
        <a:lstStyle/>
        <a:p>
          <a:endParaRPr lang="zh-TW" altLang="en-US"/>
        </a:p>
      </dgm:t>
    </dgm:pt>
    <dgm:pt modelId="{F2BD145C-DB68-49BA-9AAF-C32C6784A2C4}" type="pres">
      <dgm:prSet presAssocID="{FEC64EB4-BABD-4EF7-8615-A8DD629737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E80BF5-BF34-4010-9BA6-68795DF1BBD1}" type="pres">
      <dgm:prSet presAssocID="{6A221AC7-23FE-4733-A1B3-59AB9ED02EDD}" presName="node" presStyleLbl="node1" presStyleIdx="0" presStyleCnt="5" custLinFactNeighborX="-206" custLinFactNeighborY="40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53316F-A2EC-44DC-8CD9-BE240C345FF8}" type="pres">
      <dgm:prSet presAssocID="{E957649D-66B8-468B-A4DF-63C05FEAE974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F9BF87F-8BD1-4660-8C3C-D251FEB7AC6C}" type="pres">
      <dgm:prSet presAssocID="{E957649D-66B8-468B-A4DF-63C05FEAE974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08AA754-3DD7-4222-868B-BBDBB13E67C8}" type="pres">
      <dgm:prSet presAssocID="{F5CC29A3-2664-4582-808A-92EC5F09211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1681A1-38EF-44C8-966D-AC142BA334A9}" type="pres">
      <dgm:prSet presAssocID="{8A359EA8-AEAB-42A8-8AAD-CA2F6D0E4C2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F00EB6BF-5748-4097-BEAA-FAC569E1BC5B}" type="pres">
      <dgm:prSet presAssocID="{8A359EA8-AEAB-42A8-8AAD-CA2F6D0E4C2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E17AD48B-D628-4963-A259-603300918B6B}" type="pres">
      <dgm:prSet presAssocID="{B513EB66-3311-4A73-A534-2FD5AA2ACD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CED2DE-4E3F-46B7-8C25-19F79F1454CB}" type="pres">
      <dgm:prSet presAssocID="{2527FBF0-ACC9-4716-B20F-904FD5E0C69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07CE7F4B-9E69-4471-BD5C-AE278AFE9DCC}" type="pres">
      <dgm:prSet presAssocID="{2527FBF0-ACC9-4716-B20F-904FD5E0C69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9572A9D-7E29-4132-9BC1-FBFE44682B6E}" type="pres">
      <dgm:prSet presAssocID="{697C2544-890E-4588-950A-CE789E0D19E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090684-6F71-4FE3-B045-511218257375}" type="pres">
      <dgm:prSet presAssocID="{5DE91D6F-F337-4318-8BA5-26960AB8468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42C2BA5-CBB5-480A-9ED7-8E14597BBEDE}" type="pres">
      <dgm:prSet presAssocID="{5DE91D6F-F337-4318-8BA5-26960AB8468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D9C176A3-797D-4293-8EDE-FAAECD465C2C}" type="pres">
      <dgm:prSet presAssocID="{4C3C5113-7721-41DC-A025-1BEFF0ED444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9371E39-36D6-4971-9A39-222F66D76EE5}" type="presOf" srcId="{5DE91D6F-F337-4318-8BA5-26960AB84689}" destId="{8F090684-6F71-4FE3-B045-511218257375}" srcOrd="0" destOrd="0" presId="urn:microsoft.com/office/officeart/2005/8/layout/process5"/>
    <dgm:cxn modelId="{13BACA81-46D5-44B5-98ED-C776A9E44186}" type="presOf" srcId="{FEC64EB4-BABD-4EF7-8615-A8DD62973744}" destId="{F2BD145C-DB68-49BA-9AAF-C32C6784A2C4}" srcOrd="0" destOrd="0" presId="urn:microsoft.com/office/officeart/2005/8/layout/process5"/>
    <dgm:cxn modelId="{B20C17D2-2DBF-4796-AC66-537BD5C37E04}" type="presOf" srcId="{6A221AC7-23FE-4733-A1B3-59AB9ED02EDD}" destId="{DDE80BF5-BF34-4010-9BA6-68795DF1BBD1}" srcOrd="0" destOrd="0" presId="urn:microsoft.com/office/officeart/2005/8/layout/process5"/>
    <dgm:cxn modelId="{0614F9B0-61FF-46AF-BC83-00F3B5975BD7}" type="presOf" srcId="{8A359EA8-AEAB-42A8-8AAD-CA2F6D0E4C29}" destId="{F00EB6BF-5748-4097-BEAA-FAC569E1BC5B}" srcOrd="1" destOrd="0" presId="urn:microsoft.com/office/officeart/2005/8/layout/process5"/>
    <dgm:cxn modelId="{458672D3-D933-49F1-9A1A-E9B468AC77F6}" srcId="{FEC64EB4-BABD-4EF7-8615-A8DD62973744}" destId="{F5CC29A3-2664-4582-808A-92EC5F092116}" srcOrd="1" destOrd="0" parTransId="{802299A4-C2BC-4545-934C-53ABEBDDA234}" sibTransId="{8A359EA8-AEAB-42A8-8AAD-CA2F6D0E4C29}"/>
    <dgm:cxn modelId="{C72E3C82-95A8-43D1-A028-7BB76B966DB7}" srcId="{FEC64EB4-BABD-4EF7-8615-A8DD62973744}" destId="{B513EB66-3311-4A73-A534-2FD5AA2ACDF2}" srcOrd="2" destOrd="0" parTransId="{2F18A6F1-F13C-4C57-AE13-6B79810DBC3A}" sibTransId="{2527FBF0-ACC9-4716-B20F-904FD5E0C69B}"/>
    <dgm:cxn modelId="{7104EE6D-5A2B-4DCA-9DC5-CB4BE3AEC77D}" type="presOf" srcId="{8A359EA8-AEAB-42A8-8AAD-CA2F6D0E4C29}" destId="{EE1681A1-38EF-44C8-966D-AC142BA334A9}" srcOrd="0" destOrd="0" presId="urn:microsoft.com/office/officeart/2005/8/layout/process5"/>
    <dgm:cxn modelId="{9D3A591A-0FA8-4704-935E-C2E71CC810F2}" type="presOf" srcId="{697C2544-890E-4588-950A-CE789E0D19EF}" destId="{F9572A9D-7E29-4132-9BC1-FBFE44682B6E}" srcOrd="0" destOrd="0" presId="urn:microsoft.com/office/officeart/2005/8/layout/process5"/>
    <dgm:cxn modelId="{B437DD67-C625-4006-8F34-08FF8E026D9A}" srcId="{FEC64EB4-BABD-4EF7-8615-A8DD62973744}" destId="{6A221AC7-23FE-4733-A1B3-59AB9ED02EDD}" srcOrd="0" destOrd="0" parTransId="{0B2DC1DE-F864-4D25-9A41-3EBAA375655A}" sibTransId="{E957649D-66B8-468B-A4DF-63C05FEAE974}"/>
    <dgm:cxn modelId="{41F76937-3091-492F-AE1B-F1B9398D50D4}" type="presOf" srcId="{4C3C5113-7721-41DC-A025-1BEFF0ED4444}" destId="{D9C176A3-797D-4293-8EDE-FAAECD465C2C}" srcOrd="0" destOrd="0" presId="urn:microsoft.com/office/officeart/2005/8/layout/process5"/>
    <dgm:cxn modelId="{47451724-511A-469C-BB69-137DC2B0FBBE}" type="presOf" srcId="{E957649D-66B8-468B-A4DF-63C05FEAE974}" destId="{DF9BF87F-8BD1-4660-8C3C-D251FEB7AC6C}" srcOrd="1" destOrd="0" presId="urn:microsoft.com/office/officeart/2005/8/layout/process5"/>
    <dgm:cxn modelId="{9EF43502-C1D4-4232-9D20-1A8472372D7A}" type="presOf" srcId="{F5CC29A3-2664-4582-808A-92EC5F092116}" destId="{408AA754-3DD7-4222-868B-BBDBB13E67C8}" srcOrd="0" destOrd="0" presId="urn:microsoft.com/office/officeart/2005/8/layout/process5"/>
    <dgm:cxn modelId="{806ADAED-1A7A-40E1-8D71-E552AEE87A87}" type="presOf" srcId="{B513EB66-3311-4A73-A534-2FD5AA2ACDF2}" destId="{E17AD48B-D628-4963-A259-603300918B6B}" srcOrd="0" destOrd="0" presId="urn:microsoft.com/office/officeart/2005/8/layout/process5"/>
    <dgm:cxn modelId="{CDD9769D-BF58-4B82-8F8A-528338AC190B}" type="presOf" srcId="{5DE91D6F-F337-4318-8BA5-26960AB84689}" destId="{342C2BA5-CBB5-480A-9ED7-8E14597BBEDE}" srcOrd="1" destOrd="0" presId="urn:microsoft.com/office/officeart/2005/8/layout/process5"/>
    <dgm:cxn modelId="{F4ED7100-0531-4251-AA98-5D75D8D60614}" srcId="{FEC64EB4-BABD-4EF7-8615-A8DD62973744}" destId="{4C3C5113-7721-41DC-A025-1BEFF0ED4444}" srcOrd="4" destOrd="0" parTransId="{60EFAB40-48D7-4C78-916A-C4A0E7FA347B}" sibTransId="{AA771C0C-8814-42E9-B80D-FA39CFAF45EF}"/>
    <dgm:cxn modelId="{3E97C473-E04F-4F49-B4F5-8B1EF96FEBFD}" type="presOf" srcId="{2527FBF0-ACC9-4716-B20F-904FD5E0C69B}" destId="{07CE7F4B-9E69-4471-BD5C-AE278AFE9DCC}" srcOrd="1" destOrd="0" presId="urn:microsoft.com/office/officeart/2005/8/layout/process5"/>
    <dgm:cxn modelId="{49CC9A48-CDAF-4D10-9EB9-4707D7C78E58}" type="presOf" srcId="{E957649D-66B8-468B-A4DF-63C05FEAE974}" destId="{E253316F-A2EC-44DC-8CD9-BE240C345FF8}" srcOrd="0" destOrd="0" presId="urn:microsoft.com/office/officeart/2005/8/layout/process5"/>
    <dgm:cxn modelId="{D2270311-42A8-4892-AA62-12F706A76B19}" type="presOf" srcId="{2527FBF0-ACC9-4716-B20F-904FD5E0C69B}" destId="{0ACED2DE-4E3F-46B7-8C25-19F79F1454CB}" srcOrd="0" destOrd="0" presId="urn:microsoft.com/office/officeart/2005/8/layout/process5"/>
    <dgm:cxn modelId="{DB028704-F0D7-4BB4-8696-DE85A58425E6}" srcId="{FEC64EB4-BABD-4EF7-8615-A8DD62973744}" destId="{697C2544-890E-4588-950A-CE789E0D19EF}" srcOrd="3" destOrd="0" parTransId="{76D20F36-E264-44F4-8634-FC4BBFD19CCE}" sibTransId="{5DE91D6F-F337-4318-8BA5-26960AB84689}"/>
    <dgm:cxn modelId="{FFA4517E-BCE6-4987-ABD9-C1A88017031A}" type="presParOf" srcId="{F2BD145C-DB68-49BA-9AAF-C32C6784A2C4}" destId="{DDE80BF5-BF34-4010-9BA6-68795DF1BBD1}" srcOrd="0" destOrd="0" presId="urn:microsoft.com/office/officeart/2005/8/layout/process5"/>
    <dgm:cxn modelId="{AEFC3DBD-C101-4B12-8F2E-2F1CF1763AB8}" type="presParOf" srcId="{F2BD145C-DB68-49BA-9AAF-C32C6784A2C4}" destId="{E253316F-A2EC-44DC-8CD9-BE240C345FF8}" srcOrd="1" destOrd="0" presId="urn:microsoft.com/office/officeart/2005/8/layout/process5"/>
    <dgm:cxn modelId="{8F86A87D-A086-48DA-938A-52CF0C82FE45}" type="presParOf" srcId="{E253316F-A2EC-44DC-8CD9-BE240C345FF8}" destId="{DF9BF87F-8BD1-4660-8C3C-D251FEB7AC6C}" srcOrd="0" destOrd="0" presId="urn:microsoft.com/office/officeart/2005/8/layout/process5"/>
    <dgm:cxn modelId="{101ED817-D57E-4B2D-A23B-DD7B1591772A}" type="presParOf" srcId="{F2BD145C-DB68-49BA-9AAF-C32C6784A2C4}" destId="{408AA754-3DD7-4222-868B-BBDBB13E67C8}" srcOrd="2" destOrd="0" presId="urn:microsoft.com/office/officeart/2005/8/layout/process5"/>
    <dgm:cxn modelId="{4C40AFDF-4D84-4A0D-BD51-68CEBF23B56B}" type="presParOf" srcId="{F2BD145C-DB68-49BA-9AAF-C32C6784A2C4}" destId="{EE1681A1-38EF-44C8-966D-AC142BA334A9}" srcOrd="3" destOrd="0" presId="urn:microsoft.com/office/officeart/2005/8/layout/process5"/>
    <dgm:cxn modelId="{9536EEF8-9202-450B-9F1D-0AA647FD84BE}" type="presParOf" srcId="{EE1681A1-38EF-44C8-966D-AC142BA334A9}" destId="{F00EB6BF-5748-4097-BEAA-FAC569E1BC5B}" srcOrd="0" destOrd="0" presId="urn:microsoft.com/office/officeart/2005/8/layout/process5"/>
    <dgm:cxn modelId="{D21F3A5B-E2E8-4D41-9520-20C766BEF5A8}" type="presParOf" srcId="{F2BD145C-DB68-49BA-9AAF-C32C6784A2C4}" destId="{E17AD48B-D628-4963-A259-603300918B6B}" srcOrd="4" destOrd="0" presId="urn:microsoft.com/office/officeart/2005/8/layout/process5"/>
    <dgm:cxn modelId="{A9D09EF5-F5B1-418B-87AB-E7D34755E427}" type="presParOf" srcId="{F2BD145C-DB68-49BA-9AAF-C32C6784A2C4}" destId="{0ACED2DE-4E3F-46B7-8C25-19F79F1454CB}" srcOrd="5" destOrd="0" presId="urn:microsoft.com/office/officeart/2005/8/layout/process5"/>
    <dgm:cxn modelId="{60FF6E20-9141-43B9-9E90-D4DB532E4E4D}" type="presParOf" srcId="{0ACED2DE-4E3F-46B7-8C25-19F79F1454CB}" destId="{07CE7F4B-9E69-4471-BD5C-AE278AFE9DCC}" srcOrd="0" destOrd="0" presId="urn:microsoft.com/office/officeart/2005/8/layout/process5"/>
    <dgm:cxn modelId="{829DEBE3-83AF-445C-AE2A-5413F1336480}" type="presParOf" srcId="{F2BD145C-DB68-49BA-9AAF-C32C6784A2C4}" destId="{F9572A9D-7E29-4132-9BC1-FBFE44682B6E}" srcOrd="6" destOrd="0" presId="urn:microsoft.com/office/officeart/2005/8/layout/process5"/>
    <dgm:cxn modelId="{7EAF319A-EA84-4075-BE0D-73F20EE809C2}" type="presParOf" srcId="{F2BD145C-DB68-49BA-9AAF-C32C6784A2C4}" destId="{8F090684-6F71-4FE3-B045-511218257375}" srcOrd="7" destOrd="0" presId="urn:microsoft.com/office/officeart/2005/8/layout/process5"/>
    <dgm:cxn modelId="{753262A0-C9E3-43BA-A004-23535F47B412}" type="presParOf" srcId="{8F090684-6F71-4FE3-B045-511218257375}" destId="{342C2BA5-CBB5-480A-9ED7-8E14597BBEDE}" srcOrd="0" destOrd="0" presId="urn:microsoft.com/office/officeart/2005/8/layout/process5"/>
    <dgm:cxn modelId="{4C7C65D5-D2A6-4F09-A9D8-31CE2B416E4B}" type="presParOf" srcId="{F2BD145C-DB68-49BA-9AAF-C32C6784A2C4}" destId="{D9C176A3-797D-4293-8EDE-FAAECD465C2C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80BF5-BF34-4010-9BA6-68795DF1BBD1}">
      <dsp:nvSpPr>
        <dsp:cNvPr id="0" name=""/>
        <dsp:cNvSpPr/>
      </dsp:nvSpPr>
      <dsp:spPr>
        <a:xfrm>
          <a:off x="91448" y="68037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139181" y="115770"/>
        <a:ext cx="2620721" cy="1534246"/>
      </dsp:txXfrm>
    </dsp:sp>
    <dsp:sp modelId="{E253316F-A2EC-44DC-8CD9-BE240C345FF8}">
      <dsp:nvSpPr>
        <dsp:cNvPr id="0" name=""/>
        <dsp:cNvSpPr/>
      </dsp:nvSpPr>
      <dsp:spPr>
        <a:xfrm rot="21541042">
          <a:off x="3047848" y="513708"/>
          <a:ext cx="57888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47861" y="649920"/>
        <a:ext cx="405217" cy="404168"/>
      </dsp:txXfrm>
    </dsp:sp>
    <dsp:sp modelId="{408AA754-3DD7-4222-868B-BBDBB13E67C8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EE1681A1-38EF-44C8-966D-AC142BA334A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E17AD48B-D628-4963-A259-603300918B6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0ACED2DE-4E3F-46B7-8C25-19F79F1454C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F9572A9D-7E29-4132-9BC1-FBFE44682B6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8F090684-6F71-4FE3-B045-51121825737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9C176A3-797D-4293-8EDE-FAAECD465C2C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00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9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14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456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975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60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05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14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79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67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27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FFFFFF"/>
            </a:gs>
            <a:gs pos="85000">
              <a:srgbClr val="734ED0"/>
            </a:gs>
            <a:gs pos="2000">
              <a:srgbClr val="FF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D03D8-B1B5-44C9-A21E-A0CA18F7FBE6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B4E8E-3E2C-4C56-9DBB-04B1410AC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93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Keda8BhREek" TargetMode="Externa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34ED0"/>
                </a:solidFill>
              </a:rPr>
              <a:t>兒童新樂園一日遊</a:t>
            </a:r>
            <a:endParaRPr lang="zh-TW" altLang="en-US" dirty="0">
              <a:solidFill>
                <a:srgbClr val="734ED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資料蒐集 芋泥同學</a:t>
            </a:r>
            <a:endParaRPr lang="zh-TW" altLang="en-US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6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34ED0"/>
                </a:solidFill>
              </a:rPr>
              <a:t>行程規劃</a:t>
            </a:r>
            <a:endParaRPr lang="zh-TW" altLang="en-US" dirty="0">
              <a:solidFill>
                <a:srgbClr val="734ED0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4323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219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34ED0"/>
                </a:solidFill>
              </a:rPr>
              <a:t>票價</a:t>
            </a:r>
            <a:endParaRPr lang="zh-TW" altLang="en-US" dirty="0">
              <a:solidFill>
                <a:srgbClr val="734ED0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031043"/>
              </p:ext>
            </p:extLst>
          </p:nvPr>
        </p:nvGraphicFramePr>
        <p:xfrm>
          <a:off x="838200" y="1825625"/>
          <a:ext cx="10516170" cy="409026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50231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31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8301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4995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150" marR="28150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7865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150" marR="28150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150" marR="28150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150" marR="28150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78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150" marR="28150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25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>
                <a:solidFill>
                  <a:srgbClr val="734ED0"/>
                </a:solidFill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567543"/>
            <a:ext cx="5377543" cy="46224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FF66FF"/>
                </a:solidFill>
              </a:rPr>
              <a:t>!</a:t>
            </a:r>
          </a:p>
          <a:p>
            <a:pPr marL="0" indent="0">
              <a:buNone/>
            </a:pPr>
            <a:endParaRPr lang="en-US" altLang="zh-TW" dirty="0">
              <a:solidFill>
                <a:srgbClr val="FF66FF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尖叫指數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⚡⚡⚡⚡☁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溫馨指數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🌞🌞🌞☁☁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戀愛指數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66FF"/>
                </a:solidFill>
              </a:rPr>
              <a:t>💗💗♡♡♡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03175" y="2097381"/>
            <a:ext cx="4019550" cy="301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50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39000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734ED0"/>
                </a:solidFill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66FF"/>
                </a:solidFill>
              </a:rPr>
              <a:t>以科幻造型的雲霄飛車，迴旋於軌道上體驗刺激的速度感。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/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尖叫指數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⚡⚡⚡⚡⚡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溫馨指數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🌞🌞☁☁☁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戀愛指數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💗💗💗♡♡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98226" y="1825625"/>
            <a:ext cx="4513761" cy="338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1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34ED0"/>
                </a:solidFill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66FF"/>
                </a:solidFill>
              </a:rPr>
              <a:t>叢林樹屋為造型，座艙可上下昇降，體驗自由落體速度快感。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/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尖叫指數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⚡⚡⚡⚡⚡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溫馨指數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🌞🌞🌞☁☁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戀愛指數</a:t>
            </a:r>
            <a:br>
              <a:rPr lang="zh-TW" altLang="en-US" dirty="0">
                <a:solidFill>
                  <a:srgbClr val="FF66FF"/>
                </a:solidFill>
              </a:rPr>
            </a:br>
            <a:r>
              <a:rPr lang="zh-TW" altLang="en-US" dirty="0">
                <a:solidFill>
                  <a:srgbClr val="FF66FF"/>
                </a:solidFill>
              </a:rPr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70221" y="1825625"/>
            <a:ext cx="4579076" cy="343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6760" y="500062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34ED0"/>
                </a:solidFill>
              </a:rPr>
              <a:t>資料來源</a:t>
            </a:r>
            <a:endParaRPr lang="zh-TW" altLang="en-US" dirty="0">
              <a:solidFill>
                <a:srgbClr val="734ED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5063" y="1825625"/>
            <a:ext cx="10515600" cy="4351338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411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734ED0"/>
                </a:solidFill>
              </a:rPr>
              <a:t>兒童新樂園微</a:t>
            </a:r>
            <a:r>
              <a:rPr lang="zh-TW" altLang="en-US" b="1" dirty="0" smtClean="0">
                <a:solidFill>
                  <a:srgbClr val="734ED0"/>
                </a:solidFill>
              </a:rPr>
              <a:t>電影</a:t>
            </a:r>
            <a:endParaRPr lang="zh-TW" altLang="en-US" dirty="0">
              <a:solidFill>
                <a:srgbClr val="734ED0"/>
              </a:solidFill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1994263" y="1690688"/>
            <a:ext cx="8011886" cy="450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9457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270</Words>
  <Application>Microsoft Office PowerPoint</Application>
  <PresentationFormat>寬螢幕</PresentationFormat>
  <Paragraphs>41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 宇宙迴旋</vt:lpstr>
      <vt:lpstr>魔法星際飛車</vt:lpstr>
      <vt:lpstr>叢林吼吼樹屋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14</cp:revision>
  <dcterms:created xsi:type="dcterms:W3CDTF">2022-12-20T06:44:24Z</dcterms:created>
  <dcterms:modified xsi:type="dcterms:W3CDTF">2023-01-10T06:58:40Z</dcterms:modified>
</cp:coreProperties>
</file>