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DBA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5BCE6B-31BA-49D3-98E2-73A6FD0C36B6}" type="doc">
      <dgm:prSet loTypeId="urn:microsoft.com/office/officeart/2005/8/layout/process5" loCatId="process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zh-TW" altLang="en-US"/>
        </a:p>
      </dgm:t>
    </dgm:pt>
    <dgm:pt modelId="{8DAE747B-260C-4BA1-8A21-D341D23EE0D3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F8218266-AF31-451A-9AC2-78C0452DC9E4}" type="parTrans" cxnId="{3A74058F-BAF5-41BE-BCC4-2AD963C3A117}">
      <dgm:prSet/>
      <dgm:spPr/>
      <dgm:t>
        <a:bodyPr/>
        <a:lstStyle/>
        <a:p>
          <a:endParaRPr lang="zh-TW" altLang="en-US"/>
        </a:p>
      </dgm:t>
    </dgm:pt>
    <dgm:pt modelId="{8A267513-AC7F-41F4-9C79-E1C284527047}" type="sibTrans" cxnId="{3A74058F-BAF5-41BE-BCC4-2AD963C3A117}">
      <dgm:prSet/>
      <dgm:spPr/>
      <dgm:t>
        <a:bodyPr/>
        <a:lstStyle/>
        <a:p>
          <a:endParaRPr lang="zh-TW" altLang="en-US"/>
        </a:p>
      </dgm:t>
    </dgm:pt>
    <dgm:pt modelId="{3F585AF3-7015-4971-B76D-B76FDDF58EBD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9E0670E2-71F7-4DAF-95C6-7A60D14FB344}" type="parTrans" cxnId="{8EB3721F-6993-48BB-B5BC-D5570C5FEF9E}">
      <dgm:prSet/>
      <dgm:spPr/>
      <dgm:t>
        <a:bodyPr/>
        <a:lstStyle/>
        <a:p>
          <a:endParaRPr lang="zh-TW" altLang="en-US"/>
        </a:p>
      </dgm:t>
    </dgm:pt>
    <dgm:pt modelId="{09DD5CAD-4F74-48E6-BA5C-A450C0841FD0}" type="sibTrans" cxnId="{8EB3721F-6993-48BB-B5BC-D5570C5FEF9E}">
      <dgm:prSet/>
      <dgm:spPr/>
      <dgm:t>
        <a:bodyPr/>
        <a:lstStyle/>
        <a:p>
          <a:endParaRPr lang="zh-TW" altLang="en-US"/>
        </a:p>
      </dgm:t>
    </dgm:pt>
    <dgm:pt modelId="{735E00DE-2FBB-4418-B5F3-ADB1ACB09F4D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D492BC4B-E3F7-4F2F-B88E-B5A5E273109A}" type="parTrans" cxnId="{4037276F-F6F8-4AA2-A079-CDF4092FBD51}">
      <dgm:prSet/>
      <dgm:spPr/>
      <dgm:t>
        <a:bodyPr/>
        <a:lstStyle/>
        <a:p>
          <a:endParaRPr lang="zh-TW" altLang="en-US"/>
        </a:p>
      </dgm:t>
    </dgm:pt>
    <dgm:pt modelId="{10EE6429-5173-4199-B656-7EDAA4E69829}" type="sibTrans" cxnId="{4037276F-F6F8-4AA2-A079-CDF4092FBD51}">
      <dgm:prSet/>
      <dgm:spPr/>
      <dgm:t>
        <a:bodyPr/>
        <a:lstStyle/>
        <a:p>
          <a:endParaRPr lang="zh-TW" altLang="en-US"/>
        </a:p>
      </dgm:t>
    </dgm:pt>
    <dgm:pt modelId="{F1A8BC60-3574-4B92-B7B8-5C58F4E4344E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07CC527F-3DC8-472E-BD58-67A14FDFCE51}" type="parTrans" cxnId="{5F0D10BD-390C-4E55-BE81-BEB6FBF54A07}">
      <dgm:prSet/>
      <dgm:spPr/>
      <dgm:t>
        <a:bodyPr/>
        <a:lstStyle/>
        <a:p>
          <a:endParaRPr lang="zh-TW" altLang="en-US"/>
        </a:p>
      </dgm:t>
    </dgm:pt>
    <dgm:pt modelId="{218825F5-E3C9-4DBE-8C1D-DEB3BD5BBD6C}" type="sibTrans" cxnId="{5F0D10BD-390C-4E55-BE81-BEB6FBF54A07}">
      <dgm:prSet/>
      <dgm:spPr/>
      <dgm:t>
        <a:bodyPr/>
        <a:lstStyle/>
        <a:p>
          <a:endParaRPr lang="zh-TW" altLang="en-US"/>
        </a:p>
      </dgm:t>
    </dgm:pt>
    <dgm:pt modelId="{E9BBA1B5-FE3D-4A57-931A-A3A0984804BA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08508390-904E-418F-A2B3-CA552FE385D3}" type="parTrans" cxnId="{D5C6B1BD-97C2-4CE9-A303-78116590D157}">
      <dgm:prSet/>
      <dgm:spPr/>
      <dgm:t>
        <a:bodyPr/>
        <a:lstStyle/>
        <a:p>
          <a:endParaRPr lang="zh-TW" altLang="en-US"/>
        </a:p>
      </dgm:t>
    </dgm:pt>
    <dgm:pt modelId="{C053A8B5-C94F-44EF-975D-416FF9A97EA5}" type="sibTrans" cxnId="{D5C6B1BD-97C2-4CE9-A303-78116590D157}">
      <dgm:prSet/>
      <dgm:spPr/>
      <dgm:t>
        <a:bodyPr/>
        <a:lstStyle/>
        <a:p>
          <a:endParaRPr lang="zh-TW" altLang="en-US"/>
        </a:p>
      </dgm:t>
    </dgm:pt>
    <dgm:pt modelId="{A9AEE8E8-3BAA-4C8C-A507-8F431A9C7A66}" type="pres">
      <dgm:prSet presAssocID="{335BCE6B-31BA-49D3-98E2-73A6FD0C36B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58BC07E-B1FF-411D-8896-37BAD2A87B38}" type="pres">
      <dgm:prSet presAssocID="{8DAE747B-260C-4BA1-8A21-D341D23EE0D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6FF690-6786-48C6-B99F-F4A0400EB337}" type="pres">
      <dgm:prSet presAssocID="{8A267513-AC7F-41F4-9C79-E1C284527047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3B91586-20FA-475A-B036-5F1118C6CB91}" type="pres">
      <dgm:prSet presAssocID="{8A267513-AC7F-41F4-9C79-E1C284527047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D66DB4EF-9E33-49BE-951A-9EC4C6192B82}" type="pres">
      <dgm:prSet presAssocID="{3F585AF3-7015-4971-B76D-B76FDDF58EB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E79E38-8AE0-43D4-A2BE-A18A79788F74}" type="pres">
      <dgm:prSet presAssocID="{09DD5CAD-4F74-48E6-BA5C-A450C0841FD0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11605A2B-FD26-40CA-8D70-F99304AAF6A4}" type="pres">
      <dgm:prSet presAssocID="{09DD5CAD-4F74-48E6-BA5C-A450C0841FD0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105E3CE3-3AB3-4698-9555-FFFC941FCC7E}" type="pres">
      <dgm:prSet presAssocID="{735E00DE-2FBB-4418-B5F3-ADB1ACB09F4D}" presName="node" presStyleLbl="node1" presStyleIdx="2" presStyleCnt="5" custLinFactNeighborX="3573" custLinFactNeighborY="24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14D799-59CE-4A8E-B2C7-80CBE507BE0A}" type="pres">
      <dgm:prSet presAssocID="{10EE6429-5173-4199-B656-7EDAA4E69829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85647348-F745-4279-A120-154B1D744B1C}" type="pres">
      <dgm:prSet presAssocID="{10EE6429-5173-4199-B656-7EDAA4E69829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BE37CD55-6492-447D-BE9D-711946FA7BB9}" type="pres">
      <dgm:prSet presAssocID="{F1A8BC60-3574-4B92-B7B8-5C58F4E4344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BDC985-F945-4CE0-96E9-1F00BFCECFB2}" type="pres">
      <dgm:prSet presAssocID="{218825F5-E3C9-4DBE-8C1D-DEB3BD5BBD6C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FC029E4B-AA86-454F-A2E4-E36A64EEBF87}" type="pres">
      <dgm:prSet presAssocID="{218825F5-E3C9-4DBE-8C1D-DEB3BD5BBD6C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A350C5B9-D39B-4E04-84C3-AA4F0C09CE36}" type="pres">
      <dgm:prSet presAssocID="{E9BBA1B5-FE3D-4A57-931A-A3A0984804B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9C383BF-6FC4-471B-BD86-492AEEE7D828}" type="presOf" srcId="{218825F5-E3C9-4DBE-8C1D-DEB3BD5BBD6C}" destId="{FC029E4B-AA86-454F-A2E4-E36A64EEBF87}" srcOrd="1" destOrd="0" presId="urn:microsoft.com/office/officeart/2005/8/layout/process5"/>
    <dgm:cxn modelId="{8C5AB2D8-5B79-4E13-9A4C-D732E6C43F73}" type="presOf" srcId="{8A267513-AC7F-41F4-9C79-E1C284527047}" destId="{D3B91586-20FA-475A-B036-5F1118C6CB91}" srcOrd="1" destOrd="0" presId="urn:microsoft.com/office/officeart/2005/8/layout/process5"/>
    <dgm:cxn modelId="{3A74058F-BAF5-41BE-BCC4-2AD963C3A117}" srcId="{335BCE6B-31BA-49D3-98E2-73A6FD0C36B6}" destId="{8DAE747B-260C-4BA1-8A21-D341D23EE0D3}" srcOrd="0" destOrd="0" parTransId="{F8218266-AF31-451A-9AC2-78C0452DC9E4}" sibTransId="{8A267513-AC7F-41F4-9C79-E1C284527047}"/>
    <dgm:cxn modelId="{875AEEFF-8D20-4A38-ADC8-F23228FC7301}" type="presOf" srcId="{09DD5CAD-4F74-48E6-BA5C-A450C0841FD0}" destId="{11605A2B-FD26-40CA-8D70-F99304AAF6A4}" srcOrd="1" destOrd="0" presId="urn:microsoft.com/office/officeart/2005/8/layout/process5"/>
    <dgm:cxn modelId="{3D442425-F8B9-4032-9750-3A1F6B2B00D5}" type="presOf" srcId="{8DAE747B-260C-4BA1-8A21-D341D23EE0D3}" destId="{E58BC07E-B1FF-411D-8896-37BAD2A87B38}" srcOrd="0" destOrd="0" presId="urn:microsoft.com/office/officeart/2005/8/layout/process5"/>
    <dgm:cxn modelId="{5F0D10BD-390C-4E55-BE81-BEB6FBF54A07}" srcId="{335BCE6B-31BA-49D3-98E2-73A6FD0C36B6}" destId="{F1A8BC60-3574-4B92-B7B8-5C58F4E4344E}" srcOrd="3" destOrd="0" parTransId="{07CC527F-3DC8-472E-BD58-67A14FDFCE51}" sibTransId="{218825F5-E3C9-4DBE-8C1D-DEB3BD5BBD6C}"/>
    <dgm:cxn modelId="{2132B3DB-34D8-42B6-8154-591E2EC9787B}" type="presOf" srcId="{09DD5CAD-4F74-48E6-BA5C-A450C0841FD0}" destId="{B5E79E38-8AE0-43D4-A2BE-A18A79788F74}" srcOrd="0" destOrd="0" presId="urn:microsoft.com/office/officeart/2005/8/layout/process5"/>
    <dgm:cxn modelId="{73BC5282-6AF2-498E-AF9C-47EB32BA2A50}" type="presOf" srcId="{E9BBA1B5-FE3D-4A57-931A-A3A0984804BA}" destId="{A350C5B9-D39B-4E04-84C3-AA4F0C09CE36}" srcOrd="0" destOrd="0" presId="urn:microsoft.com/office/officeart/2005/8/layout/process5"/>
    <dgm:cxn modelId="{793DC131-3D2F-41E1-9F87-2AFCDE0D1DE0}" type="presOf" srcId="{335BCE6B-31BA-49D3-98E2-73A6FD0C36B6}" destId="{A9AEE8E8-3BAA-4C8C-A507-8F431A9C7A66}" srcOrd="0" destOrd="0" presId="urn:microsoft.com/office/officeart/2005/8/layout/process5"/>
    <dgm:cxn modelId="{78E464B1-BBCC-4954-AB9E-5D01A6F57727}" type="presOf" srcId="{735E00DE-2FBB-4418-B5F3-ADB1ACB09F4D}" destId="{105E3CE3-3AB3-4698-9555-FFFC941FCC7E}" srcOrd="0" destOrd="0" presId="urn:microsoft.com/office/officeart/2005/8/layout/process5"/>
    <dgm:cxn modelId="{E228788D-9AC4-4C0D-A465-3C4EE032B795}" type="presOf" srcId="{10EE6429-5173-4199-B656-7EDAA4E69829}" destId="{7B14D799-59CE-4A8E-B2C7-80CBE507BE0A}" srcOrd="0" destOrd="0" presId="urn:microsoft.com/office/officeart/2005/8/layout/process5"/>
    <dgm:cxn modelId="{7A5EF6CD-97EF-4FAD-8DEF-F9044131910A}" type="presOf" srcId="{218825F5-E3C9-4DBE-8C1D-DEB3BD5BBD6C}" destId="{48BDC985-F945-4CE0-96E9-1F00BFCECFB2}" srcOrd="0" destOrd="0" presId="urn:microsoft.com/office/officeart/2005/8/layout/process5"/>
    <dgm:cxn modelId="{24850934-272A-4ED0-9D93-FE09251ACBA3}" type="presOf" srcId="{8A267513-AC7F-41F4-9C79-E1C284527047}" destId="{636FF690-6786-48C6-B99F-F4A0400EB337}" srcOrd="0" destOrd="0" presId="urn:microsoft.com/office/officeart/2005/8/layout/process5"/>
    <dgm:cxn modelId="{55ED6F15-6CD5-4179-B09C-868BACBBEBD9}" type="presOf" srcId="{3F585AF3-7015-4971-B76D-B76FDDF58EBD}" destId="{D66DB4EF-9E33-49BE-951A-9EC4C6192B82}" srcOrd="0" destOrd="0" presId="urn:microsoft.com/office/officeart/2005/8/layout/process5"/>
    <dgm:cxn modelId="{8EB3721F-6993-48BB-B5BC-D5570C5FEF9E}" srcId="{335BCE6B-31BA-49D3-98E2-73A6FD0C36B6}" destId="{3F585AF3-7015-4971-B76D-B76FDDF58EBD}" srcOrd="1" destOrd="0" parTransId="{9E0670E2-71F7-4DAF-95C6-7A60D14FB344}" sibTransId="{09DD5CAD-4F74-48E6-BA5C-A450C0841FD0}"/>
    <dgm:cxn modelId="{4A40FE92-14A9-47F0-A369-8757FD58F808}" type="presOf" srcId="{10EE6429-5173-4199-B656-7EDAA4E69829}" destId="{85647348-F745-4279-A120-154B1D744B1C}" srcOrd="1" destOrd="0" presId="urn:microsoft.com/office/officeart/2005/8/layout/process5"/>
    <dgm:cxn modelId="{DED99BDE-37C1-43BE-AD5C-7D6204C80848}" type="presOf" srcId="{F1A8BC60-3574-4B92-B7B8-5C58F4E4344E}" destId="{BE37CD55-6492-447D-BE9D-711946FA7BB9}" srcOrd="0" destOrd="0" presId="urn:microsoft.com/office/officeart/2005/8/layout/process5"/>
    <dgm:cxn modelId="{D5C6B1BD-97C2-4CE9-A303-78116590D157}" srcId="{335BCE6B-31BA-49D3-98E2-73A6FD0C36B6}" destId="{E9BBA1B5-FE3D-4A57-931A-A3A0984804BA}" srcOrd="4" destOrd="0" parTransId="{08508390-904E-418F-A2B3-CA552FE385D3}" sibTransId="{C053A8B5-C94F-44EF-975D-416FF9A97EA5}"/>
    <dgm:cxn modelId="{4037276F-F6F8-4AA2-A079-CDF4092FBD51}" srcId="{335BCE6B-31BA-49D3-98E2-73A6FD0C36B6}" destId="{735E00DE-2FBB-4418-B5F3-ADB1ACB09F4D}" srcOrd="2" destOrd="0" parTransId="{D492BC4B-E3F7-4F2F-B88E-B5A5E273109A}" sibTransId="{10EE6429-5173-4199-B656-7EDAA4E69829}"/>
    <dgm:cxn modelId="{A74222A5-3174-451E-9534-C47D658C6A07}" type="presParOf" srcId="{A9AEE8E8-3BAA-4C8C-A507-8F431A9C7A66}" destId="{E58BC07E-B1FF-411D-8896-37BAD2A87B38}" srcOrd="0" destOrd="0" presId="urn:microsoft.com/office/officeart/2005/8/layout/process5"/>
    <dgm:cxn modelId="{8843F8C7-55F4-42F4-ACBA-53B530807962}" type="presParOf" srcId="{A9AEE8E8-3BAA-4C8C-A507-8F431A9C7A66}" destId="{636FF690-6786-48C6-B99F-F4A0400EB337}" srcOrd="1" destOrd="0" presId="urn:microsoft.com/office/officeart/2005/8/layout/process5"/>
    <dgm:cxn modelId="{B4E72FCA-62EC-4B23-82AF-27C13D9EAAF1}" type="presParOf" srcId="{636FF690-6786-48C6-B99F-F4A0400EB337}" destId="{D3B91586-20FA-475A-B036-5F1118C6CB91}" srcOrd="0" destOrd="0" presId="urn:microsoft.com/office/officeart/2005/8/layout/process5"/>
    <dgm:cxn modelId="{C9B165D1-B1CA-48A7-98C4-D2011B43718C}" type="presParOf" srcId="{A9AEE8E8-3BAA-4C8C-A507-8F431A9C7A66}" destId="{D66DB4EF-9E33-49BE-951A-9EC4C6192B82}" srcOrd="2" destOrd="0" presId="urn:microsoft.com/office/officeart/2005/8/layout/process5"/>
    <dgm:cxn modelId="{6EE84AE1-22D9-4F4F-B60F-D10926994227}" type="presParOf" srcId="{A9AEE8E8-3BAA-4C8C-A507-8F431A9C7A66}" destId="{B5E79E38-8AE0-43D4-A2BE-A18A79788F74}" srcOrd="3" destOrd="0" presId="urn:microsoft.com/office/officeart/2005/8/layout/process5"/>
    <dgm:cxn modelId="{1D4CDFD5-7BFD-4C60-BAC8-194DE2002A01}" type="presParOf" srcId="{B5E79E38-8AE0-43D4-A2BE-A18A79788F74}" destId="{11605A2B-FD26-40CA-8D70-F99304AAF6A4}" srcOrd="0" destOrd="0" presId="urn:microsoft.com/office/officeart/2005/8/layout/process5"/>
    <dgm:cxn modelId="{0942AC26-5A13-43CA-8AB5-54DB688391BF}" type="presParOf" srcId="{A9AEE8E8-3BAA-4C8C-A507-8F431A9C7A66}" destId="{105E3CE3-3AB3-4698-9555-FFFC941FCC7E}" srcOrd="4" destOrd="0" presId="urn:microsoft.com/office/officeart/2005/8/layout/process5"/>
    <dgm:cxn modelId="{59C2FB72-1E4B-446E-B2CA-349A590535CD}" type="presParOf" srcId="{A9AEE8E8-3BAA-4C8C-A507-8F431A9C7A66}" destId="{7B14D799-59CE-4A8E-B2C7-80CBE507BE0A}" srcOrd="5" destOrd="0" presId="urn:microsoft.com/office/officeart/2005/8/layout/process5"/>
    <dgm:cxn modelId="{8F73F9F6-7A68-4EF6-90D2-B359AED50E6D}" type="presParOf" srcId="{7B14D799-59CE-4A8E-B2C7-80CBE507BE0A}" destId="{85647348-F745-4279-A120-154B1D744B1C}" srcOrd="0" destOrd="0" presId="urn:microsoft.com/office/officeart/2005/8/layout/process5"/>
    <dgm:cxn modelId="{E067E74E-9245-44B5-9D25-58316D044F4A}" type="presParOf" srcId="{A9AEE8E8-3BAA-4C8C-A507-8F431A9C7A66}" destId="{BE37CD55-6492-447D-BE9D-711946FA7BB9}" srcOrd="6" destOrd="0" presId="urn:microsoft.com/office/officeart/2005/8/layout/process5"/>
    <dgm:cxn modelId="{D9EC02F5-F0B9-4AA4-B9FE-C5172CCD77A1}" type="presParOf" srcId="{A9AEE8E8-3BAA-4C8C-A507-8F431A9C7A66}" destId="{48BDC985-F945-4CE0-96E9-1F00BFCECFB2}" srcOrd="7" destOrd="0" presId="urn:microsoft.com/office/officeart/2005/8/layout/process5"/>
    <dgm:cxn modelId="{92A72535-51D2-43D0-AE5F-2C01406A6407}" type="presParOf" srcId="{48BDC985-F945-4CE0-96E9-1F00BFCECFB2}" destId="{FC029E4B-AA86-454F-A2E4-E36A64EEBF87}" srcOrd="0" destOrd="0" presId="urn:microsoft.com/office/officeart/2005/8/layout/process5"/>
    <dgm:cxn modelId="{2A3D12AE-F94D-4B77-93A6-62C19277AE53}" type="presParOf" srcId="{A9AEE8E8-3BAA-4C8C-A507-8F431A9C7A66}" destId="{A350C5B9-D39B-4E04-84C3-AA4F0C09CE36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BC07E-B1FF-411D-8896-37BAD2A87B38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叢林吼吼樹屋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636FF690-6786-48C6-B99F-F4A0400EB337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D66DB4EF-9E33-49BE-951A-9EC4C6192B82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B5E79E38-8AE0-43D4-A2BE-A18A79788F74}">
      <dsp:nvSpPr>
        <dsp:cNvPr id="0" name=""/>
        <dsp:cNvSpPr/>
      </dsp:nvSpPr>
      <dsp:spPr>
        <a:xfrm rot="34550">
          <a:off x="6876252" y="500186"/>
          <a:ext cx="627296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287340"/>
                <a:satOff val="204"/>
                <a:lumOff val="1605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-287340"/>
                <a:satOff val="204"/>
                <a:lumOff val="1605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-287340"/>
                <a:satOff val="204"/>
                <a:lumOff val="1605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76257" y="633963"/>
        <a:ext cx="439107" cy="404168"/>
      </dsp:txXfrm>
    </dsp:sp>
    <dsp:sp modelId="{105E3CE3-3AB3-4698-9555-FFFC941FCC7E}">
      <dsp:nvSpPr>
        <dsp:cNvPr id="0" name=""/>
        <dsp:cNvSpPr/>
      </dsp:nvSpPr>
      <dsp:spPr>
        <a:xfrm>
          <a:off x="7799412" y="41913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847145" y="89646"/>
        <a:ext cx="2620721" cy="1534246"/>
      </dsp:txXfrm>
    </dsp:sp>
    <dsp:sp modelId="{7B14D799-59CE-4A8E-B2C7-80CBE507BE0A}">
      <dsp:nvSpPr>
        <dsp:cNvPr id="0" name=""/>
        <dsp:cNvSpPr/>
      </dsp:nvSpPr>
      <dsp:spPr>
        <a:xfrm rot="5524567">
          <a:off x="8831842" y="1842749"/>
          <a:ext cx="555423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574681"/>
                <a:satOff val="409"/>
                <a:lumOff val="321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-574681"/>
                <a:satOff val="409"/>
                <a:lumOff val="321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-574681"/>
                <a:satOff val="409"/>
                <a:lumOff val="321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-5400000">
        <a:off x="8910488" y="1901899"/>
        <a:ext cx="404168" cy="388796"/>
      </dsp:txXfrm>
    </dsp:sp>
    <dsp:sp modelId="{BE37CD55-6492-447D-BE9D-711946FA7BB9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48BDC985-F945-4CE0-96E9-1F00BFCECFB2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287340"/>
                <a:satOff val="204"/>
                <a:lumOff val="1605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-287340"/>
                <a:satOff val="204"/>
                <a:lumOff val="1605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-287340"/>
                <a:satOff val="204"/>
                <a:lumOff val="1605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A350C5B9-D39B-4E04-84C3-AA4F0C09CE36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388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19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62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066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6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7298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65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14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32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73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4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FFCCFF"/>
            </a:gs>
            <a:gs pos="60000">
              <a:srgbClr val="CDBAE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1CF4F-1CD3-456B-8808-1C27A3E90AC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6D5D3-B4A2-4353-9C35-50D9D6928F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79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</a:t>
            </a:r>
            <a:r>
              <a:rPr lang="en-US" altLang="zh-TW" dirty="0" smtClean="0"/>
              <a:t>Wei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en</a:t>
            </a:r>
            <a:r>
              <a:rPr lang="zh-TW" altLang="en-US" dirty="0" smtClean="0"/>
              <a:t>同學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192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旅遊規劃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5838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26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362096"/>
              </p:ext>
            </p:extLst>
          </p:nvPr>
        </p:nvGraphicFramePr>
        <p:xfrm>
          <a:off x="838200" y="1690689"/>
          <a:ext cx="10868893" cy="47239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5269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5269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5269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5269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5269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5269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5269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50531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69394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45167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730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309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12180" y="2024744"/>
            <a:ext cx="4046733" cy="303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9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737" y="1920239"/>
            <a:ext cx="3735977" cy="321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744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</p:txBody>
      </p:sp>
      <p:pic>
        <p:nvPicPr>
          <p:cNvPr id="2050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183" y="2129245"/>
            <a:ext cx="3474720" cy="3095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626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</a:t>
            </a:r>
            <a:r>
              <a:rPr lang="en-US" altLang="zh-TW" dirty="0" smtClean="0"/>
              <a:t>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64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1646" y="1998617"/>
            <a:ext cx="7168606" cy="4032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31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210</Words>
  <Application>Microsoft Office PowerPoint</Application>
  <PresentationFormat>寬螢幕</PresentationFormat>
  <Paragraphs>40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Office 佈景主題</vt:lpstr>
      <vt:lpstr>兒童新樂園一日遊</vt:lpstr>
      <vt:lpstr>旅遊規劃</vt:lpstr>
      <vt:lpstr>票價</vt:lpstr>
      <vt:lpstr> 叢林吼吼樹屋</vt:lpstr>
      <vt:lpstr> 魔法星際飛車 </vt:lpstr>
      <vt:lpstr>幸福碰碰車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2022-12-20T06:44:13Z</dcterms:created>
  <dcterms:modified xsi:type="dcterms:W3CDTF">2023-01-03T07:02:13Z</dcterms:modified>
</cp:coreProperties>
</file>