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10BF01-05C5-4CBB-A986-3DAB3EE53093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8174ADF-0179-4F00-AF4E-C9EAB5B59CE2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E360ECBA-C8EA-41A8-A20F-7E0B3FF528B9}" type="parTrans" cxnId="{8861263A-E578-4613-8682-6788938DC6D7}">
      <dgm:prSet/>
      <dgm:spPr/>
      <dgm:t>
        <a:bodyPr/>
        <a:lstStyle/>
        <a:p>
          <a:endParaRPr lang="zh-TW" altLang="en-US"/>
        </a:p>
      </dgm:t>
    </dgm:pt>
    <dgm:pt modelId="{B0E38569-E0DB-4C98-81AF-0FF05E334E7F}" type="sibTrans" cxnId="{8861263A-E578-4613-8682-6788938DC6D7}">
      <dgm:prSet/>
      <dgm:spPr/>
      <dgm:t>
        <a:bodyPr/>
        <a:lstStyle/>
        <a:p>
          <a:endParaRPr lang="zh-TW" altLang="en-US"/>
        </a:p>
      </dgm:t>
    </dgm:pt>
    <dgm:pt modelId="{3CDEB94E-D821-4553-B4FB-4731567956F8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387CAC98-52BF-42A4-86A4-F320A82E9E03}" type="parTrans" cxnId="{6AD8B14E-DCE0-464B-A838-09F05F499035}">
      <dgm:prSet/>
      <dgm:spPr/>
      <dgm:t>
        <a:bodyPr/>
        <a:lstStyle/>
        <a:p>
          <a:endParaRPr lang="zh-TW" altLang="en-US"/>
        </a:p>
      </dgm:t>
    </dgm:pt>
    <dgm:pt modelId="{704CAE09-EE91-43F6-BF13-2BDAB377AA69}" type="sibTrans" cxnId="{6AD8B14E-DCE0-464B-A838-09F05F499035}">
      <dgm:prSet/>
      <dgm:spPr/>
      <dgm:t>
        <a:bodyPr/>
        <a:lstStyle/>
        <a:p>
          <a:endParaRPr lang="zh-TW" altLang="en-US"/>
        </a:p>
      </dgm:t>
    </dgm:pt>
    <dgm:pt modelId="{4DEA14E7-34B9-4550-95F2-F37356D9E0E7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98F0A867-73B2-44AD-8897-A0A5C15CCCC9}" type="parTrans" cxnId="{D8F2E99F-CDE2-4D09-9C4C-8F0E787CDD04}">
      <dgm:prSet/>
      <dgm:spPr/>
      <dgm:t>
        <a:bodyPr/>
        <a:lstStyle/>
        <a:p>
          <a:endParaRPr lang="zh-TW" altLang="en-US"/>
        </a:p>
      </dgm:t>
    </dgm:pt>
    <dgm:pt modelId="{84573CD6-6356-4823-A267-FB452D93F64D}" type="sibTrans" cxnId="{D8F2E99F-CDE2-4D09-9C4C-8F0E787CDD04}">
      <dgm:prSet/>
      <dgm:spPr/>
      <dgm:t>
        <a:bodyPr/>
        <a:lstStyle/>
        <a:p>
          <a:endParaRPr lang="zh-TW" altLang="en-US"/>
        </a:p>
      </dgm:t>
    </dgm:pt>
    <dgm:pt modelId="{51C173FC-A315-4922-9E7B-D6F90FF49029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91C1A578-4AB9-43E3-AB79-1FDF84AAC182}" type="parTrans" cxnId="{4107EE01-0B04-4DCD-9751-D60D0B2BA9B8}">
      <dgm:prSet/>
      <dgm:spPr/>
      <dgm:t>
        <a:bodyPr/>
        <a:lstStyle/>
        <a:p>
          <a:endParaRPr lang="zh-TW" altLang="en-US"/>
        </a:p>
      </dgm:t>
    </dgm:pt>
    <dgm:pt modelId="{9EC43087-1060-44AC-9F79-837EF7B6B389}" type="sibTrans" cxnId="{4107EE01-0B04-4DCD-9751-D60D0B2BA9B8}">
      <dgm:prSet/>
      <dgm:spPr/>
      <dgm:t>
        <a:bodyPr/>
        <a:lstStyle/>
        <a:p>
          <a:endParaRPr lang="zh-TW" altLang="en-US"/>
        </a:p>
      </dgm:t>
    </dgm:pt>
    <dgm:pt modelId="{62777EDF-C3B1-452B-9A37-B6763138CDB6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77E3663D-85A8-4A87-90E0-858B8BD5EE21}" type="parTrans" cxnId="{28160CDD-6F94-4AAE-B8EE-9BCBD03AB375}">
      <dgm:prSet/>
      <dgm:spPr/>
      <dgm:t>
        <a:bodyPr/>
        <a:lstStyle/>
        <a:p>
          <a:endParaRPr lang="zh-TW" altLang="en-US"/>
        </a:p>
      </dgm:t>
    </dgm:pt>
    <dgm:pt modelId="{09D78F9A-A164-4A1B-BB8B-DE198073D554}" type="sibTrans" cxnId="{28160CDD-6F94-4AAE-B8EE-9BCBD03AB375}">
      <dgm:prSet/>
      <dgm:spPr/>
      <dgm:t>
        <a:bodyPr/>
        <a:lstStyle/>
        <a:p>
          <a:endParaRPr lang="zh-TW" altLang="en-US"/>
        </a:p>
      </dgm:t>
    </dgm:pt>
    <dgm:pt modelId="{6C0894A5-9FCB-43D3-93C5-EF7227F8889C}" type="pres">
      <dgm:prSet presAssocID="{3010BF01-05C5-4CBB-A986-3DAB3EE530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7133B6-0D7F-413D-A426-7D7DE1AC376F}" type="pres">
      <dgm:prSet presAssocID="{62777EDF-C3B1-452B-9A37-B6763138CDB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AE157D-4815-438C-B9EA-214BC315E1C2}" type="pres">
      <dgm:prSet presAssocID="{09D78F9A-A164-4A1B-BB8B-DE198073D554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A9C56BE-9EC7-4D04-BD7B-DEB10602FD20}" type="pres">
      <dgm:prSet presAssocID="{09D78F9A-A164-4A1B-BB8B-DE198073D554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EFBDF4DF-FEC4-4596-AEDD-D4928D20E736}" type="pres">
      <dgm:prSet presAssocID="{88174ADF-0179-4F00-AF4E-C9EAB5B59CE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6CA15C-9B77-4F4F-A9F6-59B285B85B5A}" type="pres">
      <dgm:prSet presAssocID="{B0E38569-E0DB-4C98-81AF-0FF05E334E7F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D61F6C6F-0F63-4A56-A50A-70FABC8D42F6}" type="pres">
      <dgm:prSet presAssocID="{B0E38569-E0DB-4C98-81AF-0FF05E334E7F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0FD07B52-55A0-4E61-AF63-B0257BA8245B}" type="pres">
      <dgm:prSet presAssocID="{3CDEB94E-D821-4553-B4FB-4731567956F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7453E2-A5E5-4825-96AE-7319D73B795B}" type="pres">
      <dgm:prSet presAssocID="{704CAE09-EE91-43F6-BF13-2BDAB377AA6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F8A989F5-99C3-4A88-8955-0DFD9F24B6B1}" type="pres">
      <dgm:prSet presAssocID="{704CAE09-EE91-43F6-BF13-2BDAB377AA6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2DDF605-23EC-4DE6-8767-9C29EA2A7AD0}" type="pres">
      <dgm:prSet presAssocID="{4DEA14E7-34B9-4550-95F2-F37356D9E0E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CE8800-595E-4638-BCC8-C5DA4E975628}" type="pres">
      <dgm:prSet presAssocID="{84573CD6-6356-4823-A267-FB452D93F64D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B5269B4-7C80-4377-8F39-8A9CA3A33932}" type="pres">
      <dgm:prSet presAssocID="{84573CD6-6356-4823-A267-FB452D93F64D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FFFAB46-A80A-4B46-8004-41661A00E8E8}" type="pres">
      <dgm:prSet presAssocID="{51C173FC-A315-4922-9E7B-D6F90FF4902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34EAF8E-6977-4B60-8D56-AC584FC803BF}" type="presOf" srcId="{09D78F9A-A164-4A1B-BB8B-DE198073D554}" destId="{E8AE157D-4815-438C-B9EA-214BC315E1C2}" srcOrd="0" destOrd="0" presId="urn:microsoft.com/office/officeart/2005/8/layout/process5"/>
    <dgm:cxn modelId="{764D8685-5C6F-4999-BC6F-7C997DB84C92}" type="presOf" srcId="{704CAE09-EE91-43F6-BF13-2BDAB377AA69}" destId="{F8A989F5-99C3-4A88-8955-0DFD9F24B6B1}" srcOrd="1" destOrd="0" presId="urn:microsoft.com/office/officeart/2005/8/layout/process5"/>
    <dgm:cxn modelId="{D9D73D62-981D-47CE-92B6-DE4780FF719C}" type="presOf" srcId="{62777EDF-C3B1-452B-9A37-B6763138CDB6}" destId="{9F7133B6-0D7F-413D-A426-7D7DE1AC376F}" srcOrd="0" destOrd="0" presId="urn:microsoft.com/office/officeart/2005/8/layout/process5"/>
    <dgm:cxn modelId="{37D06F05-75F0-4984-9611-B5151AF8B1FC}" type="presOf" srcId="{88174ADF-0179-4F00-AF4E-C9EAB5B59CE2}" destId="{EFBDF4DF-FEC4-4596-AEDD-D4928D20E736}" srcOrd="0" destOrd="0" presId="urn:microsoft.com/office/officeart/2005/8/layout/process5"/>
    <dgm:cxn modelId="{2635BFDC-BBB9-4F28-B8FA-503C8DE95675}" type="presOf" srcId="{84573CD6-6356-4823-A267-FB452D93F64D}" destId="{6B5269B4-7C80-4377-8F39-8A9CA3A33932}" srcOrd="1" destOrd="0" presId="urn:microsoft.com/office/officeart/2005/8/layout/process5"/>
    <dgm:cxn modelId="{28160CDD-6F94-4AAE-B8EE-9BCBD03AB375}" srcId="{3010BF01-05C5-4CBB-A986-3DAB3EE53093}" destId="{62777EDF-C3B1-452B-9A37-B6763138CDB6}" srcOrd="0" destOrd="0" parTransId="{77E3663D-85A8-4A87-90E0-858B8BD5EE21}" sibTransId="{09D78F9A-A164-4A1B-BB8B-DE198073D554}"/>
    <dgm:cxn modelId="{D8F2E99F-CDE2-4D09-9C4C-8F0E787CDD04}" srcId="{3010BF01-05C5-4CBB-A986-3DAB3EE53093}" destId="{4DEA14E7-34B9-4550-95F2-F37356D9E0E7}" srcOrd="3" destOrd="0" parTransId="{98F0A867-73B2-44AD-8897-A0A5C15CCCC9}" sibTransId="{84573CD6-6356-4823-A267-FB452D93F64D}"/>
    <dgm:cxn modelId="{FC9E43C6-DA2F-48FC-8B0B-957A54BC5405}" type="presOf" srcId="{84573CD6-6356-4823-A267-FB452D93F64D}" destId="{52CE8800-595E-4638-BCC8-C5DA4E975628}" srcOrd="0" destOrd="0" presId="urn:microsoft.com/office/officeart/2005/8/layout/process5"/>
    <dgm:cxn modelId="{8861263A-E578-4613-8682-6788938DC6D7}" srcId="{3010BF01-05C5-4CBB-A986-3DAB3EE53093}" destId="{88174ADF-0179-4F00-AF4E-C9EAB5B59CE2}" srcOrd="1" destOrd="0" parTransId="{E360ECBA-C8EA-41A8-A20F-7E0B3FF528B9}" sibTransId="{B0E38569-E0DB-4C98-81AF-0FF05E334E7F}"/>
    <dgm:cxn modelId="{811A35BF-DF1B-4496-9D0B-5BE0FC18FBBD}" type="presOf" srcId="{704CAE09-EE91-43F6-BF13-2BDAB377AA69}" destId="{067453E2-A5E5-4825-96AE-7319D73B795B}" srcOrd="0" destOrd="0" presId="urn:microsoft.com/office/officeart/2005/8/layout/process5"/>
    <dgm:cxn modelId="{4BD05B61-2F3C-4CFE-8463-03B965189F4D}" type="presOf" srcId="{4DEA14E7-34B9-4550-95F2-F37356D9E0E7}" destId="{32DDF605-23EC-4DE6-8767-9C29EA2A7AD0}" srcOrd="0" destOrd="0" presId="urn:microsoft.com/office/officeart/2005/8/layout/process5"/>
    <dgm:cxn modelId="{4107EE01-0B04-4DCD-9751-D60D0B2BA9B8}" srcId="{3010BF01-05C5-4CBB-A986-3DAB3EE53093}" destId="{51C173FC-A315-4922-9E7B-D6F90FF49029}" srcOrd="4" destOrd="0" parTransId="{91C1A578-4AB9-43E3-AB79-1FDF84AAC182}" sibTransId="{9EC43087-1060-44AC-9F79-837EF7B6B389}"/>
    <dgm:cxn modelId="{9CA49A42-AC9E-4623-8F1C-2475A70EF216}" type="presOf" srcId="{B0E38569-E0DB-4C98-81AF-0FF05E334E7F}" destId="{4E6CA15C-9B77-4F4F-A9F6-59B285B85B5A}" srcOrd="0" destOrd="0" presId="urn:microsoft.com/office/officeart/2005/8/layout/process5"/>
    <dgm:cxn modelId="{07B6336F-33D6-4B5C-9023-3426EE0E7ECC}" type="presOf" srcId="{09D78F9A-A164-4A1B-BB8B-DE198073D554}" destId="{DA9C56BE-9EC7-4D04-BD7B-DEB10602FD20}" srcOrd="1" destOrd="0" presId="urn:microsoft.com/office/officeart/2005/8/layout/process5"/>
    <dgm:cxn modelId="{F2B79EE0-6141-46A3-9CE9-99294C316397}" type="presOf" srcId="{3010BF01-05C5-4CBB-A986-3DAB3EE53093}" destId="{6C0894A5-9FCB-43D3-93C5-EF7227F8889C}" srcOrd="0" destOrd="0" presId="urn:microsoft.com/office/officeart/2005/8/layout/process5"/>
    <dgm:cxn modelId="{58B52587-4943-4AD4-9C85-9F9D50E88CDF}" type="presOf" srcId="{3CDEB94E-D821-4553-B4FB-4731567956F8}" destId="{0FD07B52-55A0-4E61-AF63-B0257BA8245B}" srcOrd="0" destOrd="0" presId="urn:microsoft.com/office/officeart/2005/8/layout/process5"/>
    <dgm:cxn modelId="{BDAAF7CE-2879-4CC5-AF9B-A14FE6F2DDBF}" type="presOf" srcId="{B0E38569-E0DB-4C98-81AF-0FF05E334E7F}" destId="{D61F6C6F-0F63-4A56-A50A-70FABC8D42F6}" srcOrd="1" destOrd="0" presId="urn:microsoft.com/office/officeart/2005/8/layout/process5"/>
    <dgm:cxn modelId="{6AD8B14E-DCE0-464B-A838-09F05F499035}" srcId="{3010BF01-05C5-4CBB-A986-3DAB3EE53093}" destId="{3CDEB94E-D821-4553-B4FB-4731567956F8}" srcOrd="2" destOrd="0" parTransId="{387CAC98-52BF-42A4-86A4-F320A82E9E03}" sibTransId="{704CAE09-EE91-43F6-BF13-2BDAB377AA69}"/>
    <dgm:cxn modelId="{494EB97D-4CB0-4A4E-87B8-F4059712BA95}" type="presOf" srcId="{51C173FC-A315-4922-9E7B-D6F90FF49029}" destId="{EFFFAB46-A80A-4B46-8004-41661A00E8E8}" srcOrd="0" destOrd="0" presId="urn:microsoft.com/office/officeart/2005/8/layout/process5"/>
    <dgm:cxn modelId="{10A57E32-8FF5-4DA0-8E17-F69ECFB83C2A}" type="presParOf" srcId="{6C0894A5-9FCB-43D3-93C5-EF7227F8889C}" destId="{9F7133B6-0D7F-413D-A426-7D7DE1AC376F}" srcOrd="0" destOrd="0" presId="urn:microsoft.com/office/officeart/2005/8/layout/process5"/>
    <dgm:cxn modelId="{91CF566D-9981-442B-812A-8E9B98129A35}" type="presParOf" srcId="{6C0894A5-9FCB-43D3-93C5-EF7227F8889C}" destId="{E8AE157D-4815-438C-B9EA-214BC315E1C2}" srcOrd="1" destOrd="0" presId="urn:microsoft.com/office/officeart/2005/8/layout/process5"/>
    <dgm:cxn modelId="{0B936AD1-084C-4686-A758-447935B0D7EB}" type="presParOf" srcId="{E8AE157D-4815-438C-B9EA-214BC315E1C2}" destId="{DA9C56BE-9EC7-4D04-BD7B-DEB10602FD20}" srcOrd="0" destOrd="0" presId="urn:microsoft.com/office/officeart/2005/8/layout/process5"/>
    <dgm:cxn modelId="{329F6212-8836-49DC-9BD7-1758CCB5FA0E}" type="presParOf" srcId="{6C0894A5-9FCB-43D3-93C5-EF7227F8889C}" destId="{EFBDF4DF-FEC4-4596-AEDD-D4928D20E736}" srcOrd="2" destOrd="0" presId="urn:microsoft.com/office/officeart/2005/8/layout/process5"/>
    <dgm:cxn modelId="{1A216ABF-A3C8-42F0-AA51-9698EFCE0A82}" type="presParOf" srcId="{6C0894A5-9FCB-43D3-93C5-EF7227F8889C}" destId="{4E6CA15C-9B77-4F4F-A9F6-59B285B85B5A}" srcOrd="3" destOrd="0" presId="urn:microsoft.com/office/officeart/2005/8/layout/process5"/>
    <dgm:cxn modelId="{4BB378A6-DA30-42F3-8D55-0B2E28702DBA}" type="presParOf" srcId="{4E6CA15C-9B77-4F4F-A9F6-59B285B85B5A}" destId="{D61F6C6F-0F63-4A56-A50A-70FABC8D42F6}" srcOrd="0" destOrd="0" presId="urn:microsoft.com/office/officeart/2005/8/layout/process5"/>
    <dgm:cxn modelId="{6825FC65-1A57-4CAE-98C6-CAD4E541B921}" type="presParOf" srcId="{6C0894A5-9FCB-43D3-93C5-EF7227F8889C}" destId="{0FD07B52-55A0-4E61-AF63-B0257BA8245B}" srcOrd="4" destOrd="0" presId="urn:microsoft.com/office/officeart/2005/8/layout/process5"/>
    <dgm:cxn modelId="{4CCD8268-3272-4B5F-B8E3-1F4E5A532E58}" type="presParOf" srcId="{6C0894A5-9FCB-43D3-93C5-EF7227F8889C}" destId="{067453E2-A5E5-4825-96AE-7319D73B795B}" srcOrd="5" destOrd="0" presId="urn:microsoft.com/office/officeart/2005/8/layout/process5"/>
    <dgm:cxn modelId="{F6930AAC-C414-4B12-BC54-5ED9C94A9E6D}" type="presParOf" srcId="{067453E2-A5E5-4825-96AE-7319D73B795B}" destId="{F8A989F5-99C3-4A88-8955-0DFD9F24B6B1}" srcOrd="0" destOrd="0" presId="urn:microsoft.com/office/officeart/2005/8/layout/process5"/>
    <dgm:cxn modelId="{CA91F0B6-0881-4982-93C1-995BD83DCCB6}" type="presParOf" srcId="{6C0894A5-9FCB-43D3-93C5-EF7227F8889C}" destId="{32DDF605-23EC-4DE6-8767-9C29EA2A7AD0}" srcOrd="6" destOrd="0" presId="urn:microsoft.com/office/officeart/2005/8/layout/process5"/>
    <dgm:cxn modelId="{D3A387CC-53D2-4438-8851-BB7D2E7B4163}" type="presParOf" srcId="{6C0894A5-9FCB-43D3-93C5-EF7227F8889C}" destId="{52CE8800-595E-4638-BCC8-C5DA4E975628}" srcOrd="7" destOrd="0" presId="urn:microsoft.com/office/officeart/2005/8/layout/process5"/>
    <dgm:cxn modelId="{AE70020B-1CA9-4B80-9374-36594A8BB87E}" type="presParOf" srcId="{52CE8800-595E-4638-BCC8-C5DA4E975628}" destId="{6B5269B4-7C80-4377-8F39-8A9CA3A33932}" srcOrd="0" destOrd="0" presId="urn:microsoft.com/office/officeart/2005/8/layout/process5"/>
    <dgm:cxn modelId="{509A1F55-BA69-46C9-98AD-24F2066D9ACD}" type="presParOf" srcId="{6C0894A5-9FCB-43D3-93C5-EF7227F8889C}" destId="{EFFFAB46-A80A-4B46-8004-41661A00E8E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133B6-0D7F-413D-A426-7D7DE1AC376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E8AE157D-4815-438C-B9EA-214BC315E1C2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EFBDF4DF-FEC4-4596-AEDD-D4928D20E73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4E6CA15C-9B77-4F4F-A9F6-59B285B85B5A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FD07B52-55A0-4E61-AF63-B0257BA8245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067453E2-A5E5-4825-96AE-7319D73B795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32DDF605-23EC-4DE6-8767-9C29EA2A7AD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52CE8800-595E-4638-BCC8-C5DA4E975628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EFFFAB46-A80A-4B46-8004-41661A00E8E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38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09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95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83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40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33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65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28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36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68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12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44000">
              <a:srgbClr val="FFFF00"/>
            </a:gs>
            <a:gs pos="73000">
              <a:srgbClr val="FFC000"/>
            </a:gs>
            <a:gs pos="88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C9A1-15AA-4C90-AD28-719C40E5702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5EE3E-B70F-4507-876C-E54FFC758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13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C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CC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CC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C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C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戶外教學</a:t>
            </a:r>
            <a:r>
              <a:rPr lang="en-US" altLang="zh-TW" dirty="0" smtClean="0"/>
              <a:t>-</a:t>
            </a:r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沛沛同學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214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旅遊規劃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7720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245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476365"/>
              </p:ext>
            </p:extLst>
          </p:nvPr>
        </p:nvGraphicFramePr>
        <p:xfrm>
          <a:off x="623455" y="1825625"/>
          <a:ext cx="10972801" cy="432579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6754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3961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2769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292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292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0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347" y="1690688"/>
            <a:ext cx="4475087" cy="397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2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🌞☁☁☁☁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17524" y="1825625"/>
            <a:ext cx="5036276" cy="377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9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7780" y="1690688"/>
            <a:ext cx="5299045" cy="397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18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97875" y="1581422"/>
            <a:ext cx="8560526" cy="481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3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282</Words>
  <Application>Microsoft Office PowerPoint</Application>
  <PresentationFormat>寬螢幕</PresentationFormat>
  <Paragraphs>34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Office 佈景主題</vt:lpstr>
      <vt:lpstr>戶外教學-兒童新樂園</vt:lpstr>
      <vt:lpstr>旅遊規劃</vt:lpstr>
      <vt:lpstr>票價</vt:lpstr>
      <vt:lpstr>叢林吼吼樹屋</vt:lpstr>
      <vt:lpstr>尋寶船</vt:lpstr>
      <vt:lpstr>星空小飛碟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戶外教學-兒童新樂園</dc:title>
  <dc:creator>Windows 使用者</dc:creator>
  <cp:lastModifiedBy>Windows 使用者</cp:lastModifiedBy>
  <cp:revision>15</cp:revision>
  <dcterms:created xsi:type="dcterms:W3CDTF">2022-12-20T06:43:51Z</dcterms:created>
  <dcterms:modified xsi:type="dcterms:W3CDTF">2023-01-03T07:01:04Z</dcterms:modified>
</cp:coreProperties>
</file>