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1" r:id="rId8"/>
    <p:sldId id="263" r:id="rId9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69012ECD-51FC-41F1-AA8D-1B2483CD663E}" styleName="淺色樣式 2 - 輔色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8A559FD-FFA7-4C3A-9709-4F97F10EED77}" type="doc">
      <dgm:prSet loTypeId="urn:microsoft.com/office/officeart/2005/8/layout/bProcess3" loCatId="process" qsTypeId="urn:microsoft.com/office/officeart/2005/8/quickstyle/simple3" qsCatId="simple" csTypeId="urn:microsoft.com/office/officeart/2005/8/colors/colorful4" csCatId="colorful" phldr="1"/>
      <dgm:spPr/>
      <dgm:t>
        <a:bodyPr/>
        <a:lstStyle/>
        <a:p>
          <a:endParaRPr lang="zh-TW" altLang="en-US"/>
        </a:p>
      </dgm:t>
    </dgm:pt>
    <dgm:pt modelId="{65EF4452-0183-4E11-8AB9-E3AA9E489D76}">
      <dgm:prSet phldrT="[文字]"/>
      <dgm:spPr/>
      <dgm:t>
        <a:bodyPr/>
        <a:lstStyle/>
        <a:p>
          <a:r>
            <a:rPr lang="zh-TW" altLang="en-US" dirty="0" smtClean="0"/>
            <a:t>尋寶船</a:t>
          </a:r>
          <a:endParaRPr lang="zh-TW" altLang="en-US" dirty="0"/>
        </a:p>
      </dgm:t>
    </dgm:pt>
    <dgm:pt modelId="{D4C2F2B2-6030-4542-BFF1-3F87C18E9CD0}" type="parTrans" cxnId="{65218F48-8C3E-4C8E-A320-217CC3719C4B}">
      <dgm:prSet/>
      <dgm:spPr/>
      <dgm:t>
        <a:bodyPr/>
        <a:lstStyle/>
        <a:p>
          <a:endParaRPr lang="zh-TW" altLang="en-US"/>
        </a:p>
      </dgm:t>
    </dgm:pt>
    <dgm:pt modelId="{2B69909C-3BD5-4E1B-834A-240849BB5E99}" type="sibTrans" cxnId="{65218F48-8C3E-4C8E-A320-217CC3719C4B}">
      <dgm:prSet/>
      <dgm:spPr/>
      <dgm:t>
        <a:bodyPr/>
        <a:lstStyle/>
        <a:p>
          <a:endParaRPr lang="zh-TW" altLang="en-US"/>
        </a:p>
      </dgm:t>
    </dgm:pt>
    <dgm:pt modelId="{B07B61FC-581B-4FC2-A130-96D386E7C616}">
      <dgm:prSet phldrT="[文字]"/>
      <dgm:spPr/>
      <dgm:t>
        <a:bodyPr/>
        <a:lstStyle/>
        <a:p>
          <a:r>
            <a:rPr lang="zh-TW" altLang="en-US" smtClean="0"/>
            <a:t>鋼鐵碰碰車</a:t>
          </a:r>
          <a:endParaRPr lang="zh-TW" altLang="en-US" dirty="0"/>
        </a:p>
      </dgm:t>
    </dgm:pt>
    <dgm:pt modelId="{815A6C3C-1399-4D00-BE29-CF3DE2224182}" type="parTrans" cxnId="{747C6402-B4BC-40BB-961D-E38411759865}">
      <dgm:prSet/>
      <dgm:spPr/>
      <dgm:t>
        <a:bodyPr/>
        <a:lstStyle/>
        <a:p>
          <a:endParaRPr lang="zh-TW" altLang="en-US"/>
        </a:p>
      </dgm:t>
    </dgm:pt>
    <dgm:pt modelId="{D9DA5EEA-BF6C-471C-8F3C-95B0939723B5}" type="sibTrans" cxnId="{747C6402-B4BC-40BB-961D-E38411759865}">
      <dgm:prSet/>
      <dgm:spPr/>
      <dgm:t>
        <a:bodyPr/>
        <a:lstStyle/>
        <a:p>
          <a:endParaRPr lang="zh-TW" altLang="en-US"/>
        </a:p>
      </dgm:t>
    </dgm:pt>
    <dgm:pt modelId="{48FF3CE3-2F0F-4F5C-BFBF-CF3D8AEF088A}">
      <dgm:prSet phldrT="[文字]"/>
      <dgm:spPr/>
      <dgm:t>
        <a:bodyPr/>
        <a:lstStyle/>
        <a:p>
          <a:r>
            <a:rPr lang="zh-TW" altLang="en-US" dirty="0" smtClean="0"/>
            <a:t>宇宙迴旋</a:t>
          </a:r>
          <a:endParaRPr lang="zh-TW" altLang="en-US" dirty="0"/>
        </a:p>
      </dgm:t>
    </dgm:pt>
    <dgm:pt modelId="{5888C6EF-20DD-4F3D-B66B-7D994422F89C}" type="parTrans" cxnId="{C70D748D-B3FA-4ED5-87EE-4A4CAA43BB4A}">
      <dgm:prSet/>
      <dgm:spPr/>
      <dgm:t>
        <a:bodyPr/>
        <a:lstStyle/>
        <a:p>
          <a:endParaRPr lang="zh-TW" altLang="en-US"/>
        </a:p>
      </dgm:t>
    </dgm:pt>
    <dgm:pt modelId="{4D65B6EB-5938-47BC-AB72-618C8D7AB7D4}" type="sibTrans" cxnId="{C70D748D-B3FA-4ED5-87EE-4A4CAA43BB4A}">
      <dgm:prSet/>
      <dgm:spPr/>
      <dgm:t>
        <a:bodyPr/>
        <a:lstStyle/>
        <a:p>
          <a:endParaRPr lang="zh-TW" altLang="en-US"/>
        </a:p>
      </dgm:t>
    </dgm:pt>
    <dgm:pt modelId="{7B4BE24B-06FD-4311-B240-30926A8EEC58}">
      <dgm:prSet phldrT="[文字]"/>
      <dgm:spPr/>
      <dgm:t>
        <a:bodyPr/>
        <a:lstStyle/>
        <a:p>
          <a:r>
            <a:rPr lang="zh-TW" altLang="en-US" dirty="0" smtClean="0"/>
            <a:t>摩天輪</a:t>
          </a:r>
          <a:endParaRPr lang="zh-TW" altLang="en-US" dirty="0"/>
        </a:p>
      </dgm:t>
    </dgm:pt>
    <dgm:pt modelId="{60F5444D-7C2E-4E16-B19F-044B882E8DBA}" type="parTrans" cxnId="{A1382D3A-6C21-45BD-B28C-5F91C612DBFF}">
      <dgm:prSet/>
      <dgm:spPr/>
      <dgm:t>
        <a:bodyPr/>
        <a:lstStyle/>
        <a:p>
          <a:endParaRPr lang="zh-TW" altLang="en-US"/>
        </a:p>
      </dgm:t>
    </dgm:pt>
    <dgm:pt modelId="{B0093E41-F88F-4EE9-90AB-D414D01E12EB}" type="sibTrans" cxnId="{A1382D3A-6C21-45BD-B28C-5F91C612DBFF}">
      <dgm:prSet/>
      <dgm:spPr/>
      <dgm:t>
        <a:bodyPr/>
        <a:lstStyle/>
        <a:p>
          <a:endParaRPr lang="zh-TW" altLang="en-US"/>
        </a:p>
      </dgm:t>
    </dgm:pt>
    <dgm:pt modelId="{B19776DE-50F1-42CF-9CBF-645FF2941FE0}">
      <dgm:prSet phldrT="[文字]"/>
      <dgm:spPr/>
      <dgm:t>
        <a:bodyPr/>
        <a:lstStyle/>
        <a:p>
          <a:r>
            <a:rPr lang="zh-TW" altLang="en-US" dirty="0" smtClean="0"/>
            <a:t>小飛龍</a:t>
          </a:r>
          <a:endParaRPr lang="zh-TW" altLang="en-US" dirty="0"/>
        </a:p>
      </dgm:t>
    </dgm:pt>
    <dgm:pt modelId="{8D3855E5-BBFC-439C-8484-6D9B51421BCD}" type="parTrans" cxnId="{8983CEBD-6F58-43EF-89CB-2B9152F7C82E}">
      <dgm:prSet/>
      <dgm:spPr/>
      <dgm:t>
        <a:bodyPr/>
        <a:lstStyle/>
        <a:p>
          <a:endParaRPr lang="zh-TW" altLang="en-US"/>
        </a:p>
      </dgm:t>
    </dgm:pt>
    <dgm:pt modelId="{748DF058-A42A-46C3-AAB1-E3F4E400E038}" type="sibTrans" cxnId="{8983CEBD-6F58-43EF-89CB-2B9152F7C82E}">
      <dgm:prSet/>
      <dgm:spPr/>
      <dgm:t>
        <a:bodyPr/>
        <a:lstStyle/>
        <a:p>
          <a:endParaRPr lang="zh-TW" altLang="en-US"/>
        </a:p>
      </dgm:t>
    </dgm:pt>
    <dgm:pt modelId="{7F478D1B-3BFC-49B1-B018-1112773591FC}" type="pres">
      <dgm:prSet presAssocID="{D8A559FD-FFA7-4C3A-9709-4F97F10EED77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251F1665-6900-45A2-90BE-39EEC04895F7}" type="pres">
      <dgm:prSet presAssocID="{65EF4452-0183-4E11-8AB9-E3AA9E489D76}" presName="node" presStyleLbl="node1" presStyleIdx="0" presStyleCnt="5" custLinFactNeighborX="-430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F221B3D9-97FE-470A-8AFD-03CE11B8E460}" type="pres">
      <dgm:prSet presAssocID="{2B69909C-3BD5-4E1B-834A-240849BB5E99}" presName="sibTrans" presStyleLbl="sibTrans1D1" presStyleIdx="0" presStyleCnt="4"/>
      <dgm:spPr/>
      <dgm:t>
        <a:bodyPr/>
        <a:lstStyle/>
        <a:p>
          <a:endParaRPr lang="zh-TW" altLang="en-US"/>
        </a:p>
      </dgm:t>
    </dgm:pt>
    <dgm:pt modelId="{B51BF181-09B7-459D-A7E8-F6F95054E6A6}" type="pres">
      <dgm:prSet presAssocID="{2B69909C-3BD5-4E1B-834A-240849BB5E99}" presName="connectorText" presStyleLbl="sibTrans1D1" presStyleIdx="0" presStyleCnt="4"/>
      <dgm:spPr/>
      <dgm:t>
        <a:bodyPr/>
        <a:lstStyle/>
        <a:p>
          <a:endParaRPr lang="zh-TW" altLang="en-US"/>
        </a:p>
      </dgm:t>
    </dgm:pt>
    <dgm:pt modelId="{480D2BE1-1088-4369-9894-3F3CFCE2D8E3}" type="pres">
      <dgm:prSet presAssocID="{B07B61FC-581B-4FC2-A130-96D386E7C616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CF3D2514-7C59-423E-857D-01E337BC09EC}" type="pres">
      <dgm:prSet presAssocID="{D9DA5EEA-BF6C-471C-8F3C-95B0939723B5}" presName="sibTrans" presStyleLbl="sibTrans1D1" presStyleIdx="1" presStyleCnt="4"/>
      <dgm:spPr/>
      <dgm:t>
        <a:bodyPr/>
        <a:lstStyle/>
        <a:p>
          <a:endParaRPr lang="zh-TW" altLang="en-US"/>
        </a:p>
      </dgm:t>
    </dgm:pt>
    <dgm:pt modelId="{75F1CB74-986A-4DCF-806C-FE6D0664F617}" type="pres">
      <dgm:prSet presAssocID="{D9DA5EEA-BF6C-471C-8F3C-95B0939723B5}" presName="connectorText" presStyleLbl="sibTrans1D1" presStyleIdx="1" presStyleCnt="4"/>
      <dgm:spPr/>
      <dgm:t>
        <a:bodyPr/>
        <a:lstStyle/>
        <a:p>
          <a:endParaRPr lang="zh-TW" altLang="en-US"/>
        </a:p>
      </dgm:t>
    </dgm:pt>
    <dgm:pt modelId="{767FE680-5C15-4CE9-9B29-550CE6708B2D}" type="pres">
      <dgm:prSet presAssocID="{48FF3CE3-2F0F-4F5C-BFBF-CF3D8AEF088A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D256A0DA-45F3-424F-95C8-7286BC6DF00F}" type="pres">
      <dgm:prSet presAssocID="{4D65B6EB-5938-47BC-AB72-618C8D7AB7D4}" presName="sibTrans" presStyleLbl="sibTrans1D1" presStyleIdx="2" presStyleCnt="4"/>
      <dgm:spPr/>
      <dgm:t>
        <a:bodyPr/>
        <a:lstStyle/>
        <a:p>
          <a:endParaRPr lang="zh-TW" altLang="en-US"/>
        </a:p>
      </dgm:t>
    </dgm:pt>
    <dgm:pt modelId="{29AD17FD-12DE-49C4-8347-C2D4D3235B21}" type="pres">
      <dgm:prSet presAssocID="{4D65B6EB-5938-47BC-AB72-618C8D7AB7D4}" presName="connectorText" presStyleLbl="sibTrans1D1" presStyleIdx="2" presStyleCnt="4"/>
      <dgm:spPr/>
      <dgm:t>
        <a:bodyPr/>
        <a:lstStyle/>
        <a:p>
          <a:endParaRPr lang="zh-TW" altLang="en-US"/>
        </a:p>
      </dgm:t>
    </dgm:pt>
    <dgm:pt modelId="{049F47F4-5A8D-4835-AB8B-7145D83A5F6F}" type="pres">
      <dgm:prSet presAssocID="{7B4BE24B-06FD-4311-B240-30926A8EEC58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B5B8322E-0754-4E1B-ADB2-1B3A71C2BE28}" type="pres">
      <dgm:prSet presAssocID="{B0093E41-F88F-4EE9-90AB-D414D01E12EB}" presName="sibTrans" presStyleLbl="sibTrans1D1" presStyleIdx="3" presStyleCnt="4"/>
      <dgm:spPr/>
      <dgm:t>
        <a:bodyPr/>
        <a:lstStyle/>
        <a:p>
          <a:endParaRPr lang="zh-TW" altLang="en-US"/>
        </a:p>
      </dgm:t>
    </dgm:pt>
    <dgm:pt modelId="{3AE2D258-F345-4B65-AF39-86BA15BCFDF4}" type="pres">
      <dgm:prSet presAssocID="{B0093E41-F88F-4EE9-90AB-D414D01E12EB}" presName="connectorText" presStyleLbl="sibTrans1D1" presStyleIdx="3" presStyleCnt="4"/>
      <dgm:spPr/>
      <dgm:t>
        <a:bodyPr/>
        <a:lstStyle/>
        <a:p>
          <a:endParaRPr lang="zh-TW" altLang="en-US"/>
        </a:p>
      </dgm:t>
    </dgm:pt>
    <dgm:pt modelId="{BD18147E-5C46-44DC-9ABC-570D8AE3B54A}" type="pres">
      <dgm:prSet presAssocID="{B19776DE-50F1-42CF-9CBF-645FF2941FE0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869E7472-3BBA-4E4D-8EC6-B86F7C1397E3}" type="presOf" srcId="{4D65B6EB-5938-47BC-AB72-618C8D7AB7D4}" destId="{D256A0DA-45F3-424F-95C8-7286BC6DF00F}" srcOrd="0" destOrd="0" presId="urn:microsoft.com/office/officeart/2005/8/layout/bProcess3"/>
    <dgm:cxn modelId="{2514914E-83DC-4122-B773-2B8500C8EC5B}" type="presOf" srcId="{B0093E41-F88F-4EE9-90AB-D414D01E12EB}" destId="{B5B8322E-0754-4E1B-ADB2-1B3A71C2BE28}" srcOrd="0" destOrd="0" presId="urn:microsoft.com/office/officeart/2005/8/layout/bProcess3"/>
    <dgm:cxn modelId="{6F065EC3-4331-4290-9234-3F5655D37715}" type="presOf" srcId="{B19776DE-50F1-42CF-9CBF-645FF2941FE0}" destId="{BD18147E-5C46-44DC-9ABC-570D8AE3B54A}" srcOrd="0" destOrd="0" presId="urn:microsoft.com/office/officeart/2005/8/layout/bProcess3"/>
    <dgm:cxn modelId="{C70D748D-B3FA-4ED5-87EE-4A4CAA43BB4A}" srcId="{D8A559FD-FFA7-4C3A-9709-4F97F10EED77}" destId="{48FF3CE3-2F0F-4F5C-BFBF-CF3D8AEF088A}" srcOrd="2" destOrd="0" parTransId="{5888C6EF-20DD-4F3D-B66B-7D994422F89C}" sibTransId="{4D65B6EB-5938-47BC-AB72-618C8D7AB7D4}"/>
    <dgm:cxn modelId="{DC85DAA3-CA0F-43B3-A543-15E031D43A7A}" type="presOf" srcId="{D8A559FD-FFA7-4C3A-9709-4F97F10EED77}" destId="{7F478D1B-3BFC-49B1-B018-1112773591FC}" srcOrd="0" destOrd="0" presId="urn:microsoft.com/office/officeart/2005/8/layout/bProcess3"/>
    <dgm:cxn modelId="{642DF074-B4B4-49DB-A891-900BE61A80E1}" type="presOf" srcId="{2B69909C-3BD5-4E1B-834A-240849BB5E99}" destId="{F221B3D9-97FE-470A-8AFD-03CE11B8E460}" srcOrd="0" destOrd="0" presId="urn:microsoft.com/office/officeart/2005/8/layout/bProcess3"/>
    <dgm:cxn modelId="{464C8206-F161-4002-8876-1CEC3069225F}" type="presOf" srcId="{2B69909C-3BD5-4E1B-834A-240849BB5E99}" destId="{B51BF181-09B7-459D-A7E8-F6F95054E6A6}" srcOrd="1" destOrd="0" presId="urn:microsoft.com/office/officeart/2005/8/layout/bProcess3"/>
    <dgm:cxn modelId="{8417B4AC-2F8A-4557-BE46-7B620B7483B3}" type="presOf" srcId="{D9DA5EEA-BF6C-471C-8F3C-95B0939723B5}" destId="{75F1CB74-986A-4DCF-806C-FE6D0664F617}" srcOrd="1" destOrd="0" presId="urn:microsoft.com/office/officeart/2005/8/layout/bProcess3"/>
    <dgm:cxn modelId="{2AAD3B4B-5259-40EB-A3B0-ECDC8CC8FEEF}" type="presOf" srcId="{4D65B6EB-5938-47BC-AB72-618C8D7AB7D4}" destId="{29AD17FD-12DE-49C4-8347-C2D4D3235B21}" srcOrd="1" destOrd="0" presId="urn:microsoft.com/office/officeart/2005/8/layout/bProcess3"/>
    <dgm:cxn modelId="{65218F48-8C3E-4C8E-A320-217CC3719C4B}" srcId="{D8A559FD-FFA7-4C3A-9709-4F97F10EED77}" destId="{65EF4452-0183-4E11-8AB9-E3AA9E489D76}" srcOrd="0" destOrd="0" parTransId="{D4C2F2B2-6030-4542-BFF1-3F87C18E9CD0}" sibTransId="{2B69909C-3BD5-4E1B-834A-240849BB5E99}"/>
    <dgm:cxn modelId="{747C6402-B4BC-40BB-961D-E38411759865}" srcId="{D8A559FD-FFA7-4C3A-9709-4F97F10EED77}" destId="{B07B61FC-581B-4FC2-A130-96D386E7C616}" srcOrd="1" destOrd="0" parTransId="{815A6C3C-1399-4D00-BE29-CF3DE2224182}" sibTransId="{D9DA5EEA-BF6C-471C-8F3C-95B0939723B5}"/>
    <dgm:cxn modelId="{4FA31759-86F6-446E-B29B-C2DDA5004A5D}" type="presOf" srcId="{65EF4452-0183-4E11-8AB9-E3AA9E489D76}" destId="{251F1665-6900-45A2-90BE-39EEC04895F7}" srcOrd="0" destOrd="0" presId="urn:microsoft.com/office/officeart/2005/8/layout/bProcess3"/>
    <dgm:cxn modelId="{8983CEBD-6F58-43EF-89CB-2B9152F7C82E}" srcId="{D8A559FD-FFA7-4C3A-9709-4F97F10EED77}" destId="{B19776DE-50F1-42CF-9CBF-645FF2941FE0}" srcOrd="4" destOrd="0" parTransId="{8D3855E5-BBFC-439C-8484-6D9B51421BCD}" sibTransId="{748DF058-A42A-46C3-AAB1-E3F4E400E038}"/>
    <dgm:cxn modelId="{A1382D3A-6C21-45BD-B28C-5F91C612DBFF}" srcId="{D8A559FD-FFA7-4C3A-9709-4F97F10EED77}" destId="{7B4BE24B-06FD-4311-B240-30926A8EEC58}" srcOrd="3" destOrd="0" parTransId="{60F5444D-7C2E-4E16-B19F-044B882E8DBA}" sibTransId="{B0093E41-F88F-4EE9-90AB-D414D01E12EB}"/>
    <dgm:cxn modelId="{5F0A6D96-65F6-4C28-8959-FE5C50BD2AB8}" type="presOf" srcId="{B07B61FC-581B-4FC2-A130-96D386E7C616}" destId="{480D2BE1-1088-4369-9894-3F3CFCE2D8E3}" srcOrd="0" destOrd="0" presId="urn:microsoft.com/office/officeart/2005/8/layout/bProcess3"/>
    <dgm:cxn modelId="{E1A10E37-9D54-4E8C-970C-7808C4626A46}" type="presOf" srcId="{D9DA5EEA-BF6C-471C-8F3C-95B0939723B5}" destId="{CF3D2514-7C59-423E-857D-01E337BC09EC}" srcOrd="0" destOrd="0" presId="urn:microsoft.com/office/officeart/2005/8/layout/bProcess3"/>
    <dgm:cxn modelId="{660808BE-7EDD-45BA-8D32-65EFEAE506ED}" type="presOf" srcId="{B0093E41-F88F-4EE9-90AB-D414D01E12EB}" destId="{3AE2D258-F345-4B65-AF39-86BA15BCFDF4}" srcOrd="1" destOrd="0" presId="urn:microsoft.com/office/officeart/2005/8/layout/bProcess3"/>
    <dgm:cxn modelId="{58E8ED72-FE04-4F49-BD34-C97161487A86}" type="presOf" srcId="{7B4BE24B-06FD-4311-B240-30926A8EEC58}" destId="{049F47F4-5A8D-4835-AB8B-7145D83A5F6F}" srcOrd="0" destOrd="0" presId="urn:microsoft.com/office/officeart/2005/8/layout/bProcess3"/>
    <dgm:cxn modelId="{684A1B9C-6AB6-49AD-9C5F-46CBA8CDE4FD}" type="presOf" srcId="{48FF3CE3-2F0F-4F5C-BFBF-CF3D8AEF088A}" destId="{767FE680-5C15-4CE9-9B29-550CE6708B2D}" srcOrd="0" destOrd="0" presId="urn:microsoft.com/office/officeart/2005/8/layout/bProcess3"/>
    <dgm:cxn modelId="{7D0FEE9E-93E0-450D-B8A1-077CAEF561E8}" type="presParOf" srcId="{7F478D1B-3BFC-49B1-B018-1112773591FC}" destId="{251F1665-6900-45A2-90BE-39EEC04895F7}" srcOrd="0" destOrd="0" presId="urn:microsoft.com/office/officeart/2005/8/layout/bProcess3"/>
    <dgm:cxn modelId="{BD77F85E-BCF5-4E94-A06B-BEEC87114544}" type="presParOf" srcId="{7F478D1B-3BFC-49B1-B018-1112773591FC}" destId="{F221B3D9-97FE-470A-8AFD-03CE11B8E460}" srcOrd="1" destOrd="0" presId="urn:microsoft.com/office/officeart/2005/8/layout/bProcess3"/>
    <dgm:cxn modelId="{A758E396-9AD8-4828-9419-60A9DE2D800A}" type="presParOf" srcId="{F221B3D9-97FE-470A-8AFD-03CE11B8E460}" destId="{B51BF181-09B7-459D-A7E8-F6F95054E6A6}" srcOrd="0" destOrd="0" presId="urn:microsoft.com/office/officeart/2005/8/layout/bProcess3"/>
    <dgm:cxn modelId="{0E6E54F8-0A84-42E3-B637-34EE555D769A}" type="presParOf" srcId="{7F478D1B-3BFC-49B1-B018-1112773591FC}" destId="{480D2BE1-1088-4369-9894-3F3CFCE2D8E3}" srcOrd="2" destOrd="0" presId="urn:microsoft.com/office/officeart/2005/8/layout/bProcess3"/>
    <dgm:cxn modelId="{2D97908D-38B4-4D60-A9AF-4D8B9FB91BA6}" type="presParOf" srcId="{7F478D1B-3BFC-49B1-B018-1112773591FC}" destId="{CF3D2514-7C59-423E-857D-01E337BC09EC}" srcOrd="3" destOrd="0" presId="urn:microsoft.com/office/officeart/2005/8/layout/bProcess3"/>
    <dgm:cxn modelId="{579B9092-5667-4C7D-A35D-8A09F3B03DBD}" type="presParOf" srcId="{CF3D2514-7C59-423E-857D-01E337BC09EC}" destId="{75F1CB74-986A-4DCF-806C-FE6D0664F617}" srcOrd="0" destOrd="0" presId="urn:microsoft.com/office/officeart/2005/8/layout/bProcess3"/>
    <dgm:cxn modelId="{28262A3C-C16B-4A46-A696-7AA16EB6711A}" type="presParOf" srcId="{7F478D1B-3BFC-49B1-B018-1112773591FC}" destId="{767FE680-5C15-4CE9-9B29-550CE6708B2D}" srcOrd="4" destOrd="0" presId="urn:microsoft.com/office/officeart/2005/8/layout/bProcess3"/>
    <dgm:cxn modelId="{38154663-4A19-4373-8F44-F67B66D1F280}" type="presParOf" srcId="{7F478D1B-3BFC-49B1-B018-1112773591FC}" destId="{D256A0DA-45F3-424F-95C8-7286BC6DF00F}" srcOrd="5" destOrd="0" presId="urn:microsoft.com/office/officeart/2005/8/layout/bProcess3"/>
    <dgm:cxn modelId="{B0E7CCB8-4705-47E1-A45F-6E0C26836662}" type="presParOf" srcId="{D256A0DA-45F3-424F-95C8-7286BC6DF00F}" destId="{29AD17FD-12DE-49C4-8347-C2D4D3235B21}" srcOrd="0" destOrd="0" presId="urn:microsoft.com/office/officeart/2005/8/layout/bProcess3"/>
    <dgm:cxn modelId="{CBF10E96-D3CC-4E30-A23F-39BFCD1E072B}" type="presParOf" srcId="{7F478D1B-3BFC-49B1-B018-1112773591FC}" destId="{049F47F4-5A8D-4835-AB8B-7145D83A5F6F}" srcOrd="6" destOrd="0" presId="urn:microsoft.com/office/officeart/2005/8/layout/bProcess3"/>
    <dgm:cxn modelId="{06AED1AF-AE64-4CD2-87F4-1F200DD9D5BD}" type="presParOf" srcId="{7F478D1B-3BFC-49B1-B018-1112773591FC}" destId="{B5B8322E-0754-4E1B-ADB2-1B3A71C2BE28}" srcOrd="7" destOrd="0" presId="urn:microsoft.com/office/officeart/2005/8/layout/bProcess3"/>
    <dgm:cxn modelId="{06125B82-F2E0-476F-855F-2428DADDD2EF}" type="presParOf" srcId="{B5B8322E-0754-4E1B-ADB2-1B3A71C2BE28}" destId="{3AE2D258-F345-4B65-AF39-86BA15BCFDF4}" srcOrd="0" destOrd="0" presId="urn:microsoft.com/office/officeart/2005/8/layout/bProcess3"/>
    <dgm:cxn modelId="{BDAEDE3C-56B6-4C09-8E58-842DDA1CAD30}" type="presParOf" srcId="{7F478D1B-3BFC-49B1-B018-1112773591FC}" destId="{BD18147E-5C46-44DC-9ABC-570D8AE3B54A}" srcOrd="8" destOrd="0" presId="urn:microsoft.com/office/officeart/2005/8/layout/bProcess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221B3D9-97FE-470A-8AFD-03CE11B8E460}">
      <dsp:nvSpPr>
        <dsp:cNvPr id="0" name=""/>
        <dsp:cNvSpPr/>
      </dsp:nvSpPr>
      <dsp:spPr>
        <a:xfrm>
          <a:off x="3032731" y="870618"/>
          <a:ext cx="675403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675403" y="45720"/>
              </a:lnTo>
            </a:path>
          </a:pathLst>
        </a:custGeom>
        <a:noFill/>
        <a:ln w="63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500" kern="1200"/>
        </a:p>
      </dsp:txBody>
      <dsp:txXfrm>
        <a:off x="3352782" y="912848"/>
        <a:ext cx="35300" cy="6979"/>
      </dsp:txXfrm>
    </dsp:sp>
    <dsp:sp modelId="{251F1665-6900-45A2-90BE-39EEC04895F7}">
      <dsp:nvSpPr>
        <dsp:cNvPr id="0" name=""/>
        <dsp:cNvSpPr/>
      </dsp:nvSpPr>
      <dsp:spPr>
        <a:xfrm>
          <a:off x="0" y="5979"/>
          <a:ext cx="3034531" cy="1820718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91592" tIns="291592" rIns="291592" bIns="291592" numCol="1" spcCol="1270" anchor="ctr" anchorCtr="0">
          <a:noAutofit/>
        </a:bodyPr>
        <a:lstStyle/>
        <a:p>
          <a:pPr lvl="0" algn="ctr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100" kern="1200" dirty="0" smtClean="0"/>
            <a:t>尋寶船</a:t>
          </a:r>
          <a:endParaRPr lang="zh-TW" altLang="en-US" sz="4100" kern="1200" dirty="0"/>
        </a:p>
      </dsp:txBody>
      <dsp:txXfrm>
        <a:off x="0" y="5979"/>
        <a:ext cx="3034531" cy="1820718"/>
      </dsp:txXfrm>
    </dsp:sp>
    <dsp:sp modelId="{CF3D2514-7C59-423E-857D-01E337BC09EC}">
      <dsp:nvSpPr>
        <dsp:cNvPr id="0" name=""/>
        <dsp:cNvSpPr/>
      </dsp:nvSpPr>
      <dsp:spPr>
        <a:xfrm>
          <a:off x="6773265" y="870618"/>
          <a:ext cx="667342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667342" y="45720"/>
              </a:lnTo>
            </a:path>
          </a:pathLst>
        </a:custGeom>
        <a:noFill/>
        <a:ln w="6350" cap="flat" cmpd="sng" algn="ctr">
          <a:solidFill>
            <a:schemeClr val="accent4">
              <a:hueOff val="3465231"/>
              <a:satOff val="-15989"/>
              <a:lumOff val="588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500" kern="1200"/>
        </a:p>
      </dsp:txBody>
      <dsp:txXfrm>
        <a:off x="7089488" y="912848"/>
        <a:ext cx="34897" cy="6979"/>
      </dsp:txXfrm>
    </dsp:sp>
    <dsp:sp modelId="{480D2BE1-1088-4369-9894-3F3CFCE2D8E3}">
      <dsp:nvSpPr>
        <dsp:cNvPr id="0" name=""/>
        <dsp:cNvSpPr/>
      </dsp:nvSpPr>
      <dsp:spPr>
        <a:xfrm>
          <a:off x="3740534" y="5979"/>
          <a:ext cx="3034531" cy="1820718"/>
        </a:xfrm>
        <a:prstGeom prst="rect">
          <a:avLst/>
        </a:prstGeom>
        <a:gradFill rotWithShape="0">
          <a:gsLst>
            <a:gs pos="0">
              <a:schemeClr val="accent4">
                <a:hueOff val="2598923"/>
                <a:satOff val="-11992"/>
                <a:lumOff val="441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4">
                <a:hueOff val="2598923"/>
                <a:satOff val="-11992"/>
                <a:lumOff val="441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2598923"/>
                <a:satOff val="-11992"/>
                <a:lumOff val="441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91592" tIns="291592" rIns="291592" bIns="291592" numCol="1" spcCol="1270" anchor="ctr" anchorCtr="0">
          <a:noAutofit/>
        </a:bodyPr>
        <a:lstStyle/>
        <a:p>
          <a:pPr lvl="0" algn="ctr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100" kern="1200" smtClean="0"/>
            <a:t>鋼鐵碰碰車</a:t>
          </a:r>
          <a:endParaRPr lang="zh-TW" altLang="en-US" sz="4100" kern="1200" dirty="0"/>
        </a:p>
      </dsp:txBody>
      <dsp:txXfrm>
        <a:off x="3740534" y="5979"/>
        <a:ext cx="3034531" cy="1820718"/>
      </dsp:txXfrm>
    </dsp:sp>
    <dsp:sp modelId="{D256A0DA-45F3-424F-95C8-7286BC6DF00F}">
      <dsp:nvSpPr>
        <dsp:cNvPr id="0" name=""/>
        <dsp:cNvSpPr/>
      </dsp:nvSpPr>
      <dsp:spPr>
        <a:xfrm>
          <a:off x="1525326" y="1824897"/>
          <a:ext cx="7464946" cy="667342"/>
        </a:xfrm>
        <a:custGeom>
          <a:avLst/>
          <a:gdLst/>
          <a:ahLst/>
          <a:cxnLst/>
          <a:rect l="0" t="0" r="0" b="0"/>
          <a:pathLst>
            <a:path>
              <a:moveTo>
                <a:pt x="7464946" y="0"/>
              </a:moveTo>
              <a:lnTo>
                <a:pt x="7464946" y="350771"/>
              </a:lnTo>
              <a:lnTo>
                <a:pt x="0" y="350771"/>
              </a:lnTo>
              <a:lnTo>
                <a:pt x="0" y="667342"/>
              </a:lnTo>
            </a:path>
          </a:pathLst>
        </a:custGeom>
        <a:noFill/>
        <a:ln w="6350" cap="flat" cmpd="sng" algn="ctr">
          <a:solidFill>
            <a:schemeClr val="accent4">
              <a:hueOff val="6930461"/>
              <a:satOff val="-31979"/>
              <a:lumOff val="1177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500" kern="1200"/>
        </a:p>
      </dsp:txBody>
      <dsp:txXfrm>
        <a:off x="5070362" y="2155079"/>
        <a:ext cx="374875" cy="6979"/>
      </dsp:txXfrm>
    </dsp:sp>
    <dsp:sp modelId="{767FE680-5C15-4CE9-9B29-550CE6708B2D}">
      <dsp:nvSpPr>
        <dsp:cNvPr id="0" name=""/>
        <dsp:cNvSpPr/>
      </dsp:nvSpPr>
      <dsp:spPr>
        <a:xfrm>
          <a:off x="7473007" y="5979"/>
          <a:ext cx="3034531" cy="1820718"/>
        </a:xfrm>
        <a:prstGeom prst="rect">
          <a:avLst/>
        </a:prstGeom>
        <a:gradFill rotWithShape="0">
          <a:gsLst>
            <a:gs pos="0">
              <a:schemeClr val="accent4">
                <a:hueOff val="5197846"/>
                <a:satOff val="-23984"/>
                <a:lumOff val="883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4">
                <a:hueOff val="5197846"/>
                <a:satOff val="-23984"/>
                <a:lumOff val="883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5197846"/>
                <a:satOff val="-23984"/>
                <a:lumOff val="883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91592" tIns="291592" rIns="291592" bIns="291592" numCol="1" spcCol="1270" anchor="ctr" anchorCtr="0">
          <a:noAutofit/>
        </a:bodyPr>
        <a:lstStyle/>
        <a:p>
          <a:pPr lvl="0" algn="ctr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100" kern="1200" dirty="0" smtClean="0"/>
            <a:t>宇宙迴旋</a:t>
          </a:r>
          <a:endParaRPr lang="zh-TW" altLang="en-US" sz="4100" kern="1200" dirty="0"/>
        </a:p>
      </dsp:txBody>
      <dsp:txXfrm>
        <a:off x="7473007" y="5979"/>
        <a:ext cx="3034531" cy="1820718"/>
      </dsp:txXfrm>
    </dsp:sp>
    <dsp:sp modelId="{B5B8322E-0754-4E1B-ADB2-1B3A71C2BE28}">
      <dsp:nvSpPr>
        <dsp:cNvPr id="0" name=""/>
        <dsp:cNvSpPr/>
      </dsp:nvSpPr>
      <dsp:spPr>
        <a:xfrm>
          <a:off x="3040792" y="3389279"/>
          <a:ext cx="667342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667342" y="45720"/>
              </a:lnTo>
            </a:path>
          </a:pathLst>
        </a:custGeom>
        <a:noFill/>
        <a:ln w="6350" cap="flat" cmpd="sng" algn="ctr">
          <a:solidFill>
            <a:schemeClr val="accent4">
              <a:hueOff val="10395692"/>
              <a:satOff val="-47968"/>
              <a:lumOff val="1765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500" kern="1200"/>
        </a:p>
      </dsp:txBody>
      <dsp:txXfrm>
        <a:off x="3357014" y="3431509"/>
        <a:ext cx="34897" cy="6979"/>
      </dsp:txXfrm>
    </dsp:sp>
    <dsp:sp modelId="{049F47F4-5A8D-4835-AB8B-7145D83A5F6F}">
      <dsp:nvSpPr>
        <dsp:cNvPr id="0" name=""/>
        <dsp:cNvSpPr/>
      </dsp:nvSpPr>
      <dsp:spPr>
        <a:xfrm>
          <a:off x="8061" y="2524640"/>
          <a:ext cx="3034531" cy="1820718"/>
        </a:xfrm>
        <a:prstGeom prst="rect">
          <a:avLst/>
        </a:prstGeom>
        <a:gradFill rotWithShape="0">
          <a:gsLst>
            <a:gs pos="0">
              <a:schemeClr val="accent4">
                <a:hueOff val="7796769"/>
                <a:satOff val="-35976"/>
                <a:lumOff val="1324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4">
                <a:hueOff val="7796769"/>
                <a:satOff val="-35976"/>
                <a:lumOff val="1324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7796769"/>
                <a:satOff val="-35976"/>
                <a:lumOff val="1324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91592" tIns="291592" rIns="291592" bIns="291592" numCol="1" spcCol="1270" anchor="ctr" anchorCtr="0">
          <a:noAutofit/>
        </a:bodyPr>
        <a:lstStyle/>
        <a:p>
          <a:pPr lvl="0" algn="ctr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100" kern="1200" dirty="0" smtClean="0"/>
            <a:t>摩天輪</a:t>
          </a:r>
          <a:endParaRPr lang="zh-TW" altLang="en-US" sz="4100" kern="1200" dirty="0"/>
        </a:p>
      </dsp:txBody>
      <dsp:txXfrm>
        <a:off x="8061" y="2524640"/>
        <a:ext cx="3034531" cy="1820718"/>
      </dsp:txXfrm>
    </dsp:sp>
    <dsp:sp modelId="{BD18147E-5C46-44DC-9ABC-570D8AE3B54A}">
      <dsp:nvSpPr>
        <dsp:cNvPr id="0" name=""/>
        <dsp:cNvSpPr/>
      </dsp:nvSpPr>
      <dsp:spPr>
        <a:xfrm>
          <a:off x="3740534" y="2524640"/>
          <a:ext cx="3034531" cy="1820718"/>
        </a:xfrm>
        <a:prstGeom prst="rect">
          <a:avLst/>
        </a:prstGeom>
        <a:gradFill rotWithShape="0">
          <a:gsLst>
            <a:gs pos="0">
              <a:schemeClr val="accent4">
                <a:hueOff val="10395692"/>
                <a:satOff val="-47968"/>
                <a:lumOff val="1765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4">
                <a:hueOff val="10395692"/>
                <a:satOff val="-47968"/>
                <a:lumOff val="1765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10395692"/>
                <a:satOff val="-47968"/>
                <a:lumOff val="1765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91592" tIns="291592" rIns="291592" bIns="291592" numCol="1" spcCol="1270" anchor="ctr" anchorCtr="0">
          <a:noAutofit/>
        </a:bodyPr>
        <a:lstStyle/>
        <a:p>
          <a:pPr lvl="0" algn="ctr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100" kern="1200" dirty="0" smtClean="0"/>
            <a:t>小飛龍</a:t>
          </a:r>
          <a:endParaRPr lang="zh-TW" altLang="en-US" sz="4100" kern="1200" dirty="0"/>
        </a:p>
      </dsp:txBody>
      <dsp:txXfrm>
        <a:off x="3740534" y="2524640"/>
        <a:ext cx="3034531" cy="182071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bProcess3">
  <dgm:title val=""/>
  <dgm:desc val=""/>
  <dgm:catLst>
    <dgm:cat type="process" pri="18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self" func="var" arg="dir" op="equ" val="norm">
        <dgm:alg type="snake">
          <dgm:param type="grDir" val="tL"/>
          <dgm:param type="flowDir" val="row"/>
          <dgm:param type="contDir" val="sameDir"/>
          <dgm:param type="bkpt" val="endCnv"/>
        </dgm:alg>
      </dgm:if>
      <dgm:else name="Name3">
        <dgm:alg type="snake">
          <dgm:param type="grDir" val="tR"/>
          <dgm:param type="flowDir" val="row"/>
          <dgm:param type="contDir" val="same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23"/>
      <dgm:constr type="sp" refType="w" refFor="ch" refForName="sibTrans" op="equ"/>
      <dgm:constr type="userB" for="des" forName="connectorText" refType="sp"/>
      <dgm:constr type="primFontSz" for="ch" ptType="node" op="equ" val="65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 fact="0.6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choose name="Name4">
            <dgm:if name="Name5" axis="self" func="var" arg="dir" op="equ" val="norm">
              <dgm:alg type="conn">
                <dgm:param type="connRout" val="bend"/>
                <dgm:param type="dim" val="1D"/>
                <dgm:param type="begPts" val="midR bCtr"/>
                <dgm:param type="endPts" val="midL tCtr"/>
              </dgm:alg>
            </dgm:if>
            <dgm:else name="Name6">
              <dgm:alg type="conn">
                <dgm:param type="connRout" val="bend"/>
                <dgm:param type="dim" val="1D"/>
                <dgm:param type="begPts" val="midL bCtr"/>
                <dgm:param type="endPts" val="midR tCt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 val="-0.05"/>
            <dgm:constr type="endPad" val="0.9"/>
            <dgm:constr type="userA" for="ch" ref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userA"/>
              <dgm:constr type="userB"/>
              <dgm:constr type="w" refType="userA" fact="0.05"/>
              <dgm:constr type="h" refType="userB" fact="0.01"/>
              <dgm:constr type="lMarg" val="1"/>
              <dgm:constr type="rMarg" val="1"/>
              <dgm:constr type="tMarg"/>
              <dgm:constr type="bMarg"/>
            </dgm:constrLst>
            <dgm:ruleLst>
              <dgm:rule type="w" val="NaN" fact="0.6" max="NaN"/>
              <dgm:rule type="h" val="NaN" fact="0.6" max="NaN"/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>
                <a:solidFill>
                  <a:srgbClr val="FF3399"/>
                </a:solidFill>
              </a:defRPr>
            </a:lvl1pPr>
          </a:lstStyle>
          <a:p>
            <a:r>
              <a:rPr lang="zh-TW" altLang="en-US" dirty="0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20D94E-BAF2-44D3-827E-A8BB59821CF3}" type="datetimeFigureOut">
              <a:rPr lang="zh-TW" altLang="en-US" smtClean="0"/>
              <a:t>2023/1/3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752BE-98A1-4CB4-BED8-9025571CD0C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946179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20D94E-BAF2-44D3-827E-A8BB59821CF3}" type="datetimeFigureOut">
              <a:rPr lang="zh-TW" altLang="en-US" smtClean="0"/>
              <a:t>2023/1/3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752BE-98A1-4CB4-BED8-9025571CD0C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036652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20D94E-BAF2-44D3-827E-A8BB59821CF3}" type="datetimeFigureOut">
              <a:rPr lang="zh-TW" altLang="en-US" smtClean="0"/>
              <a:t>2023/1/3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752BE-98A1-4CB4-BED8-9025571CD0C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515740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20D94E-BAF2-44D3-827E-A8BB59821CF3}" type="datetimeFigureOut">
              <a:rPr lang="zh-TW" altLang="en-US" smtClean="0"/>
              <a:t>2023/1/3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752BE-98A1-4CB4-BED8-9025571CD0C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779280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20D94E-BAF2-44D3-827E-A8BB59821CF3}" type="datetimeFigureOut">
              <a:rPr lang="zh-TW" altLang="en-US" smtClean="0"/>
              <a:t>2023/1/3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752BE-98A1-4CB4-BED8-9025571CD0C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629730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20D94E-BAF2-44D3-827E-A8BB59821CF3}" type="datetimeFigureOut">
              <a:rPr lang="zh-TW" altLang="en-US" smtClean="0"/>
              <a:t>2023/1/3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752BE-98A1-4CB4-BED8-9025571CD0C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525285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20D94E-BAF2-44D3-827E-A8BB59821CF3}" type="datetimeFigureOut">
              <a:rPr lang="zh-TW" altLang="en-US" smtClean="0"/>
              <a:t>2023/1/3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752BE-98A1-4CB4-BED8-9025571CD0C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468888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20D94E-BAF2-44D3-827E-A8BB59821CF3}" type="datetimeFigureOut">
              <a:rPr lang="zh-TW" altLang="en-US" smtClean="0"/>
              <a:t>2023/1/3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752BE-98A1-4CB4-BED8-9025571CD0C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393857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20D94E-BAF2-44D3-827E-A8BB59821CF3}" type="datetimeFigureOut">
              <a:rPr lang="zh-TW" altLang="en-US" smtClean="0"/>
              <a:t>2023/1/3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752BE-98A1-4CB4-BED8-9025571CD0C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052877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20D94E-BAF2-44D3-827E-A8BB59821CF3}" type="datetimeFigureOut">
              <a:rPr lang="zh-TW" altLang="en-US" smtClean="0"/>
              <a:t>2023/1/3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752BE-98A1-4CB4-BED8-9025571CD0C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067395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20D94E-BAF2-44D3-827E-A8BB59821CF3}" type="datetimeFigureOut">
              <a:rPr lang="zh-TW" altLang="en-US" smtClean="0"/>
              <a:t>2023/1/3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752BE-98A1-4CB4-BED8-9025571CD0C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785672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 smtClean="0"/>
              <a:t>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zh-TW" altLang="en-US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20D94E-BAF2-44D3-827E-A8BB59821CF3}" type="datetimeFigureOut">
              <a:rPr lang="zh-TW" altLang="en-US" smtClean="0"/>
              <a:t>2023/1/3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A752BE-98A1-4CB4-BED8-9025571CD0C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120530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0070C0"/>
          </a:solidFill>
          <a:latin typeface="文鼎甜妞體P" panose="020B0602010101010101" pitchFamily="34" charset="-120"/>
          <a:ea typeface="文鼎甜妞體P" panose="020B0602010101010101" pitchFamily="34" charset="-120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rgbClr val="00B050"/>
          </a:solidFill>
          <a:latin typeface="文鼎甜妞體P" panose="020B0602010101010101" pitchFamily="34" charset="-120"/>
          <a:ea typeface="文鼎甜妞體P" panose="020B0602010101010101" pitchFamily="34" charset="-120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rgbClr val="00B050"/>
          </a:solidFill>
          <a:latin typeface="文鼎甜妞體P" panose="020B0602010101010101" pitchFamily="34" charset="-120"/>
          <a:ea typeface="文鼎甜妞體P" panose="020B0602010101010101" pitchFamily="34" charset="-120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rgbClr val="00B050"/>
          </a:solidFill>
          <a:latin typeface="文鼎甜妞體P" panose="020B0602010101010101" pitchFamily="34" charset="-120"/>
          <a:ea typeface="文鼎甜妞體P" panose="020B0602010101010101" pitchFamily="34" charset="-120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00B050"/>
          </a:solidFill>
          <a:latin typeface="文鼎甜妞體P" panose="020B0602010101010101" pitchFamily="34" charset="-120"/>
          <a:ea typeface="文鼎甜妞體P" panose="020B0602010101010101" pitchFamily="34" charset="-120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00B050"/>
          </a:solidFill>
          <a:latin typeface="文鼎甜妞體P" panose="020B0602010101010101" pitchFamily="34" charset="-120"/>
          <a:ea typeface="文鼎甜妞體P" panose="020B0602010101010101" pitchFamily="34" charset="-120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KTDxrilKr3s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rgbClr val="FF3399"/>
                </a:solidFill>
              </a:rPr>
              <a:t>兒童新樂園一日遊</a:t>
            </a:r>
            <a:endParaRPr lang="zh-TW" altLang="en-US" dirty="0">
              <a:solidFill>
                <a:srgbClr val="FF3399"/>
              </a:solidFill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TW" altLang="en-US" dirty="0" smtClean="0"/>
              <a:t>資料蒐集  羽羽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61049541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639491" y="248194"/>
            <a:ext cx="2479766" cy="1233488"/>
          </a:xfrm>
        </p:spPr>
        <p:txBody>
          <a:bodyPr/>
          <a:lstStyle/>
          <a:p>
            <a:r>
              <a:rPr lang="zh-TW" altLang="en-US" smtClean="0"/>
              <a:t>旅遊規劃</a:t>
            </a:r>
            <a:endParaRPr lang="zh-TW" altLang="en-US"/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79435478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505318559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3250">
        <p15:prstTrans prst="origami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>
          <a:xfrm>
            <a:off x="5580016" y="169182"/>
            <a:ext cx="1330234" cy="1325563"/>
          </a:xfrm>
        </p:spPr>
        <p:txBody>
          <a:bodyPr/>
          <a:lstStyle/>
          <a:p>
            <a:r>
              <a:rPr lang="zh-TW" altLang="en-US" dirty="0" smtClean="0"/>
              <a:t>票價</a:t>
            </a:r>
            <a:endParaRPr lang="zh-TW" altLang="en-US" dirty="0"/>
          </a:p>
        </p:txBody>
      </p:sp>
      <p:graphicFrame>
        <p:nvGraphicFramePr>
          <p:cNvPr id="9" name="內容版面配置區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64316857"/>
              </p:ext>
            </p:extLst>
          </p:nvPr>
        </p:nvGraphicFramePr>
        <p:xfrm>
          <a:off x="838200" y="1825625"/>
          <a:ext cx="10813866" cy="3673839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1544838">
                  <a:extLst>
                    <a:ext uri="{9D8B030D-6E8A-4147-A177-3AD203B41FA5}">
                      <a16:colId xmlns:a16="http://schemas.microsoft.com/office/drawing/2014/main" val="3404748638"/>
                    </a:ext>
                  </a:extLst>
                </a:gridCol>
                <a:gridCol w="1544838">
                  <a:extLst>
                    <a:ext uri="{9D8B030D-6E8A-4147-A177-3AD203B41FA5}">
                      <a16:colId xmlns:a16="http://schemas.microsoft.com/office/drawing/2014/main" val="1733923874"/>
                    </a:ext>
                  </a:extLst>
                </a:gridCol>
                <a:gridCol w="1544838">
                  <a:extLst>
                    <a:ext uri="{9D8B030D-6E8A-4147-A177-3AD203B41FA5}">
                      <a16:colId xmlns:a16="http://schemas.microsoft.com/office/drawing/2014/main" val="689193840"/>
                    </a:ext>
                  </a:extLst>
                </a:gridCol>
                <a:gridCol w="1544838">
                  <a:extLst>
                    <a:ext uri="{9D8B030D-6E8A-4147-A177-3AD203B41FA5}">
                      <a16:colId xmlns:a16="http://schemas.microsoft.com/office/drawing/2014/main" val="60808810"/>
                    </a:ext>
                  </a:extLst>
                </a:gridCol>
                <a:gridCol w="1544838">
                  <a:extLst>
                    <a:ext uri="{9D8B030D-6E8A-4147-A177-3AD203B41FA5}">
                      <a16:colId xmlns:a16="http://schemas.microsoft.com/office/drawing/2014/main" val="856291530"/>
                    </a:ext>
                  </a:extLst>
                </a:gridCol>
                <a:gridCol w="1544838">
                  <a:extLst>
                    <a:ext uri="{9D8B030D-6E8A-4147-A177-3AD203B41FA5}">
                      <a16:colId xmlns:a16="http://schemas.microsoft.com/office/drawing/2014/main" val="3623163095"/>
                    </a:ext>
                  </a:extLst>
                </a:gridCol>
                <a:gridCol w="1544838">
                  <a:extLst>
                    <a:ext uri="{9D8B030D-6E8A-4147-A177-3AD203B41FA5}">
                      <a16:colId xmlns:a16="http://schemas.microsoft.com/office/drawing/2014/main" val="1595091146"/>
                    </a:ext>
                  </a:extLst>
                </a:gridCol>
              </a:tblGrid>
              <a:tr h="882931"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票種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門票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園區自營遊樂設施</a:t>
                      </a:r>
                      <a:br>
                        <a:rPr lang="zh-TW" altLang="en-US" dirty="0">
                          <a:effectLst/>
                        </a:rPr>
                      </a:br>
                      <a:r>
                        <a:rPr lang="zh-TW" altLang="en-US" dirty="0">
                          <a:effectLst/>
                        </a:rPr>
                        <a:t>（每項每次）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委外小型遊樂設施</a:t>
                      </a:r>
                      <a:br>
                        <a:rPr lang="zh-TW" altLang="en-US" dirty="0">
                          <a:effectLst/>
                        </a:rPr>
                      </a:br>
                      <a:r>
                        <a:rPr lang="zh-TW" altLang="en-US" dirty="0">
                          <a:effectLst/>
                        </a:rPr>
                        <a:t>（每項每次）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小小水樂園</a:t>
                      </a:r>
                      <a:br>
                        <a:rPr lang="zh-TW" altLang="en-US" dirty="0">
                          <a:effectLst/>
                        </a:rPr>
                      </a:br>
                      <a:r>
                        <a:rPr lang="en-US" altLang="zh-TW" dirty="0">
                          <a:effectLst/>
                        </a:rPr>
                        <a:t>(</a:t>
                      </a:r>
                      <a:r>
                        <a:rPr lang="zh-TW" altLang="en-US" dirty="0">
                          <a:effectLst/>
                        </a:rPr>
                        <a:t>夏季開放</a:t>
                      </a:r>
                      <a:r>
                        <a:rPr lang="en-US" altLang="zh-TW" dirty="0">
                          <a:effectLst/>
                        </a:rPr>
                        <a:t>)</a:t>
                      </a:r>
                      <a:br>
                        <a:rPr lang="en-US" altLang="zh-TW" dirty="0">
                          <a:effectLst/>
                        </a:rPr>
                      </a:br>
                      <a:r>
                        <a:rPr lang="zh-TW" altLang="en-US" dirty="0">
                          <a:effectLst/>
                        </a:rPr>
                        <a:t>（每次）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extLst>
                  <a:ext uri="{0D108BD9-81ED-4DB2-BD59-A6C34878D82A}">
                    <a16:rowId xmlns:a16="http://schemas.microsoft.com/office/drawing/2014/main" val="2803432430"/>
                  </a:ext>
                </a:extLst>
              </a:tr>
              <a:tr h="1212518"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全票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>
                          <a:effectLst/>
                        </a:rPr>
                        <a:t>優待票</a:t>
                      </a:r>
                      <a:endParaRPr lang="zh-TW" altLang="en-US" b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團體票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26656372"/>
                  </a:ext>
                </a:extLst>
              </a:tr>
              <a:tr h="789195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zh-TW" altLang="en-US" dirty="0">
                          <a:effectLst/>
                        </a:rPr>
                        <a:t>票價</a:t>
                      </a:r>
                      <a:br>
                        <a:rPr lang="zh-TW" altLang="en-US" dirty="0">
                          <a:effectLst/>
                        </a:rPr>
                      </a:br>
                      <a:r>
                        <a:rPr lang="en-US" altLang="zh-TW" dirty="0">
                          <a:effectLst/>
                        </a:rPr>
                        <a:t>(</a:t>
                      </a:r>
                      <a:r>
                        <a:rPr lang="zh-TW" altLang="en-US" dirty="0">
                          <a:effectLst/>
                        </a:rPr>
                        <a:t>元，含稅</a:t>
                      </a:r>
                      <a:r>
                        <a:rPr lang="en-US" altLang="zh-TW" dirty="0"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30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15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30</a:t>
                      </a:r>
                      <a:r>
                        <a:rPr lang="zh-TW" altLang="en-US">
                          <a:effectLst/>
                        </a:rPr>
                        <a:t>人</a:t>
                      </a:r>
                      <a:r>
                        <a:rPr lang="en-US" altLang="zh-TW">
                          <a:effectLst/>
                        </a:rPr>
                        <a:t>(</a:t>
                      </a:r>
                      <a:r>
                        <a:rPr lang="zh-TW" altLang="en-US">
                          <a:effectLst/>
                        </a:rPr>
                        <a:t>含</a:t>
                      </a:r>
                      <a:r>
                        <a:rPr lang="en-US" altLang="zh-TW">
                          <a:effectLst/>
                        </a:rPr>
                        <a:t>)</a:t>
                      </a:r>
                      <a:br>
                        <a:rPr lang="en-US" altLang="zh-TW">
                          <a:effectLst/>
                        </a:rPr>
                      </a:br>
                      <a:r>
                        <a:rPr lang="zh-TW" altLang="en-US">
                          <a:effectLst/>
                        </a:rPr>
                        <a:t>以上</a:t>
                      </a:r>
                      <a:r>
                        <a:rPr lang="en-US" altLang="zh-TW">
                          <a:effectLst/>
                        </a:rPr>
                        <a:t>7</a:t>
                      </a:r>
                      <a:r>
                        <a:rPr lang="zh-TW" altLang="en-US">
                          <a:effectLst/>
                        </a:rPr>
                        <a:t>折</a:t>
                      </a: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30 (7</a:t>
                      </a:r>
                      <a:r>
                        <a:rPr lang="zh-TW" altLang="en-US" dirty="0">
                          <a:effectLst/>
                        </a:rPr>
                        <a:t>項</a:t>
                      </a:r>
                      <a:r>
                        <a:rPr lang="en-US" altLang="zh-TW" dirty="0"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50-80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50</a:t>
                      </a:r>
                    </a:p>
                  </a:txBody>
                  <a:tcPr marL="28575" marR="28575" marT="28575" marB="28575" anchor="ctr"/>
                </a:tc>
                <a:extLst>
                  <a:ext uri="{0D108BD9-81ED-4DB2-BD59-A6C34878D82A}">
                    <a16:rowId xmlns:a16="http://schemas.microsoft.com/office/drawing/2014/main" val="4062238470"/>
                  </a:ext>
                </a:extLst>
              </a:tr>
              <a:tr h="789195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sz="1800" kern="1200" dirty="0" smtClean="0">
                          <a:effectLst/>
                        </a:rPr>
                        <a:t>20 (8</a:t>
                      </a:r>
                      <a:r>
                        <a:rPr lang="zh-TW" altLang="en-US" sz="1800" kern="1200" dirty="0" smtClean="0">
                          <a:effectLst/>
                        </a:rPr>
                        <a:t>項</a:t>
                      </a:r>
                      <a:r>
                        <a:rPr lang="en-US" altLang="zh-TW" sz="1800" kern="1200" dirty="0" smtClean="0">
                          <a:effectLst/>
                        </a:rPr>
                        <a:t>)</a:t>
                      </a:r>
                      <a:endParaRPr lang="en-US" altLang="zh-TW" dirty="0">
                        <a:effectLst/>
                      </a:endParaRPr>
                    </a:p>
                  </a:txBody>
                  <a:tcPr marL="28575" marR="28575" marT="28575" marB="28575" anchor="ctr"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896422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90994314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airplan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尋寶船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zh-TW" altLang="en-US" dirty="0"/>
              <a:t>仿木造古戰船的造型，以左右擺盪凌空飛渡，體驗離心力的刺激感。</a:t>
            </a:r>
          </a:p>
          <a:p>
            <a:pPr marL="0" indent="0">
              <a:buNone/>
            </a:pPr>
            <a:endParaRPr lang="zh-TW" altLang="en-US" dirty="0"/>
          </a:p>
          <a:p>
            <a:pPr marL="0" indent="0">
              <a:buNone/>
            </a:pPr>
            <a:r>
              <a:rPr lang="zh-TW" altLang="en-US" dirty="0"/>
              <a:t>尖叫指數</a:t>
            </a:r>
          </a:p>
          <a:p>
            <a:pPr marL="0" indent="0">
              <a:buNone/>
            </a:pPr>
            <a:r>
              <a:rPr lang="zh-TW" altLang="en-US" dirty="0"/>
              <a:t>⚡⚡⚡⚡⚡</a:t>
            </a:r>
          </a:p>
          <a:p>
            <a:pPr marL="0" indent="0">
              <a:buNone/>
            </a:pPr>
            <a:r>
              <a:rPr lang="zh-TW" altLang="en-US" dirty="0"/>
              <a:t>溫馨指數</a:t>
            </a:r>
          </a:p>
          <a:p>
            <a:pPr marL="0" indent="0">
              <a:buNone/>
            </a:pPr>
            <a:r>
              <a:rPr lang="zh-TW" altLang="en-US" dirty="0"/>
              <a:t>🌞☁☁☁☁</a:t>
            </a:r>
          </a:p>
          <a:p>
            <a:pPr marL="0" indent="0">
              <a:buNone/>
            </a:pPr>
            <a:r>
              <a:rPr lang="zh-TW" altLang="en-US" dirty="0"/>
              <a:t>戀愛指數</a:t>
            </a:r>
          </a:p>
          <a:p>
            <a:pPr marL="0" indent="0">
              <a:buNone/>
            </a:pPr>
            <a:r>
              <a:rPr lang="zh-TW" altLang="en-US" dirty="0"/>
              <a:t>💗💗💗💗♡</a:t>
            </a:r>
          </a:p>
        </p:txBody>
      </p:sp>
      <p:pic>
        <p:nvPicPr>
          <p:cNvPr id="1026" name="Picture 2" descr="尋寶船(海盜船)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52289" y="1690688"/>
            <a:ext cx="5192395" cy="38942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59201939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fractur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小飛龍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zh-TW" altLang="en-US" dirty="0"/>
              <a:t>舊有龍鳳船的改良版，以四條可愛飛龍相互追逐為主題之傾斜轉盤可</a:t>
            </a:r>
            <a:r>
              <a:rPr lang="en-US" altLang="zh-TW" dirty="0"/>
              <a:t>360</a:t>
            </a:r>
            <a:r>
              <a:rPr lang="zh-TW" altLang="en-US" dirty="0"/>
              <a:t>度旋轉，更好玩更刺激。</a:t>
            </a:r>
          </a:p>
          <a:p>
            <a:endParaRPr lang="zh-TW" altLang="en-US" dirty="0"/>
          </a:p>
          <a:p>
            <a:r>
              <a:rPr lang="zh-TW" altLang="en-US" dirty="0"/>
              <a:t>尖叫指數</a:t>
            </a:r>
          </a:p>
          <a:p>
            <a:r>
              <a:rPr lang="zh-TW" altLang="en-US" dirty="0"/>
              <a:t>⚡⚡⚡☁☁</a:t>
            </a:r>
          </a:p>
          <a:p>
            <a:r>
              <a:rPr lang="zh-TW" altLang="en-US" dirty="0"/>
              <a:t>溫馨指數</a:t>
            </a:r>
          </a:p>
          <a:p>
            <a:r>
              <a:rPr lang="zh-TW" altLang="en-US" dirty="0"/>
              <a:t>🌞🌞☁☁☁</a:t>
            </a:r>
          </a:p>
          <a:p>
            <a:r>
              <a:rPr lang="zh-TW" altLang="en-US" dirty="0"/>
              <a:t>戀愛指數</a:t>
            </a:r>
          </a:p>
          <a:p>
            <a:r>
              <a:rPr lang="zh-TW" altLang="en-US" dirty="0"/>
              <a:t>💗♡♡♡♡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10000"/>
          </a:bodyPr>
          <a:lstStyle/>
          <a:p>
            <a:r>
              <a:rPr lang="zh-TW" altLang="en-US" dirty="0" smtClean="0"/>
              <a:t> </a:t>
            </a:r>
            <a:endParaRPr lang="zh-TW" altLang="en-US" dirty="0"/>
          </a:p>
        </p:txBody>
      </p:sp>
      <p:sp>
        <p:nvSpPr>
          <p:cNvPr id="5" name="AutoShape 2" descr="小飛龍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sp>
        <p:nvSpPr>
          <p:cNvPr id="6" name="AutoShape 4" descr="小飛龍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sp>
        <p:nvSpPr>
          <p:cNvPr id="7" name="AutoShape 6" descr="小飛龍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sp>
        <p:nvSpPr>
          <p:cNvPr id="8" name="AutoShape 8" descr="小飛龍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sp>
        <p:nvSpPr>
          <p:cNvPr id="9" name="AutoShape 10" descr="小飛龍"/>
          <p:cNvSpPr>
            <a:spLocks noChangeAspect="1" noChangeArrowheads="1"/>
          </p:cNvSpPr>
          <p:nvPr/>
        </p:nvSpPr>
        <p:spPr bwMode="auto">
          <a:xfrm>
            <a:off x="765175" y="4651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sp>
        <p:nvSpPr>
          <p:cNvPr id="10" name="AutoShape 12" descr="小飛龍"/>
          <p:cNvSpPr>
            <a:spLocks noChangeAspect="1" noChangeArrowheads="1"/>
          </p:cNvSpPr>
          <p:nvPr/>
        </p:nvSpPr>
        <p:spPr bwMode="auto">
          <a:xfrm>
            <a:off x="917575" y="6175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sp>
        <p:nvSpPr>
          <p:cNvPr id="11" name="AutoShape 14" descr="小飛龍"/>
          <p:cNvSpPr>
            <a:spLocks noChangeAspect="1" noChangeArrowheads="1"/>
          </p:cNvSpPr>
          <p:nvPr/>
        </p:nvSpPr>
        <p:spPr bwMode="auto">
          <a:xfrm>
            <a:off x="1069975" y="769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pic>
        <p:nvPicPr>
          <p:cNvPr id="12" name="圖片 1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03099" y="1825625"/>
            <a:ext cx="4950701" cy="40526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9105063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6000">
        <p15:prstTrans prst="curtains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宇宙迴旋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zh-TW" altLang="en-US" dirty="0"/>
              <a:t>以八大行星繞行太陽旋轉為主題的輻射飛椅，座椅以各行星彩繪為造型，旋轉時之離心力，如置身於銀河中神祕氛圍</a:t>
            </a:r>
            <a:r>
              <a:rPr lang="en-US" altLang="zh-TW" dirty="0"/>
              <a:t>!</a:t>
            </a:r>
          </a:p>
          <a:p>
            <a:endParaRPr lang="en-US" altLang="zh-TW" dirty="0"/>
          </a:p>
          <a:p>
            <a:r>
              <a:rPr lang="zh-TW" altLang="en-US" dirty="0"/>
              <a:t>尖叫指數</a:t>
            </a:r>
          </a:p>
          <a:p>
            <a:r>
              <a:rPr lang="zh-TW" altLang="en-US" dirty="0"/>
              <a:t>⚡⚡⚡⚡☁</a:t>
            </a:r>
          </a:p>
          <a:p>
            <a:r>
              <a:rPr lang="zh-TW" altLang="en-US" dirty="0"/>
              <a:t>溫馨指數</a:t>
            </a:r>
          </a:p>
          <a:p>
            <a:r>
              <a:rPr lang="zh-TW" altLang="en-US" dirty="0"/>
              <a:t>🌞🌞🌞☁☁</a:t>
            </a:r>
          </a:p>
          <a:p>
            <a:r>
              <a:rPr lang="zh-TW" altLang="en-US" dirty="0"/>
              <a:t>戀愛指數</a:t>
            </a:r>
          </a:p>
          <a:p>
            <a:r>
              <a:rPr lang="zh-TW" altLang="en-US" dirty="0"/>
              <a:t>💗💗♡♡♡</a:t>
            </a:r>
          </a:p>
        </p:txBody>
      </p:sp>
      <p:pic>
        <p:nvPicPr>
          <p:cNvPr id="6" name="內容版面配置區 5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7024860" y="1825624"/>
            <a:ext cx="4586779" cy="39612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677501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ripple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資料來源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/>
              <a:t>兒童新樂園</a:t>
            </a:r>
            <a:r>
              <a:rPr lang="en-US" altLang="zh-TW"/>
              <a:t>https://www.tcap.taipei/Default.aspx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81342455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>
        <p14:vortex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37000">
              <a:srgbClr val="FFFF00"/>
            </a:gs>
            <a:gs pos="73000">
              <a:schemeClr val="accent1">
                <a:lumMod val="45000"/>
                <a:lumOff val="55000"/>
              </a:schemeClr>
            </a:gs>
            <a:gs pos="100000">
              <a:srgbClr val="FF3399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兒童新樂園簡介</a:t>
            </a:r>
          </a:p>
        </p:txBody>
      </p:sp>
      <p:pic>
        <p:nvPicPr>
          <p:cNvPr id="4" name="KTDxrilKr3s"/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1158240" y="1970042"/>
            <a:ext cx="10454640" cy="42740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588715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76</TotalTime>
  <Words>265</Words>
  <Application>Microsoft Office PowerPoint</Application>
  <PresentationFormat>寬螢幕</PresentationFormat>
  <Paragraphs>56</Paragraphs>
  <Slides>8</Slides>
  <Notes>0</Notes>
  <HiddenSlides>0</HiddenSlides>
  <MMClips>1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8</vt:i4>
      </vt:variant>
    </vt:vector>
  </HeadingPairs>
  <TitlesOfParts>
    <vt:vector size="13" baseType="lpstr">
      <vt:lpstr>文鼎甜妞體P</vt:lpstr>
      <vt:lpstr>新細明體</vt:lpstr>
      <vt:lpstr>Arial</vt:lpstr>
      <vt:lpstr>Calibri</vt:lpstr>
      <vt:lpstr>Office 佈景主題</vt:lpstr>
      <vt:lpstr>兒童新樂園一日遊</vt:lpstr>
      <vt:lpstr>旅遊規劃</vt:lpstr>
      <vt:lpstr>票價</vt:lpstr>
      <vt:lpstr>尋寶船</vt:lpstr>
      <vt:lpstr>小飛龍</vt:lpstr>
      <vt:lpstr>宇宙迴旋</vt:lpstr>
      <vt:lpstr>資料來源</vt:lpstr>
      <vt:lpstr>兒童新樂園簡介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兒童新樂園一日遊</dc:title>
  <dc:creator>Windows 使用者</dc:creator>
  <cp:lastModifiedBy>Windows 使用者</cp:lastModifiedBy>
  <cp:revision>11</cp:revision>
  <dcterms:created xsi:type="dcterms:W3CDTF">2022-12-20T06:43:58Z</dcterms:created>
  <dcterms:modified xsi:type="dcterms:W3CDTF">2023-01-03T07:06:38Z</dcterms:modified>
</cp:coreProperties>
</file>