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4E96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39A304-1E54-4141-BE3D-68599A4B11EB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4368808-D71D-455B-A194-91D423422AEC}">
      <dgm:prSet phldrT="[文字]"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吼吼樹屋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87C14E3B-CBE5-4FB5-9073-05C274B679FE}" type="parTrans" cxnId="{4059EB3F-8FC9-45C6-BB84-A516FEF8D1A4}">
      <dgm:prSet/>
      <dgm:spPr/>
      <dgm:t>
        <a:bodyPr/>
        <a:lstStyle/>
        <a:p>
          <a:endParaRPr lang="zh-TW" altLang="en-US"/>
        </a:p>
      </dgm:t>
    </dgm:pt>
    <dgm:pt modelId="{3F3C1F84-BAD5-4438-B467-6D13A5270D1B}" type="sibTrans" cxnId="{4059EB3F-8FC9-45C6-BB84-A516FEF8D1A4}">
      <dgm:prSet/>
      <dgm:spPr/>
      <dgm:t>
        <a:bodyPr/>
        <a:lstStyle/>
        <a:p>
          <a:endParaRPr lang="zh-TW" altLang="en-US"/>
        </a:p>
      </dgm:t>
    </dgm:pt>
    <dgm:pt modelId="{C397C9BE-A1C7-4EEF-9793-90B1D3E1FBAB}">
      <dgm:prSet phldrT="[文字]"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海盜船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8705729-B6D5-4B91-85FE-27506736B712}" type="parTrans" cxnId="{303C22EB-A09A-46B9-95A0-230D29554FD8}">
      <dgm:prSet/>
      <dgm:spPr/>
      <dgm:t>
        <a:bodyPr/>
        <a:lstStyle/>
        <a:p>
          <a:endParaRPr lang="zh-TW" altLang="en-US"/>
        </a:p>
      </dgm:t>
    </dgm:pt>
    <dgm:pt modelId="{09EEB23D-A556-4DD6-AF44-E1D11B06C6E5}" type="sibTrans" cxnId="{303C22EB-A09A-46B9-95A0-230D29554FD8}">
      <dgm:prSet/>
      <dgm:spPr/>
      <dgm:t>
        <a:bodyPr/>
        <a:lstStyle/>
        <a:p>
          <a:endParaRPr lang="zh-TW" altLang="en-US"/>
        </a:p>
      </dgm:t>
    </dgm:pt>
    <dgm:pt modelId="{0D09D996-D2FD-46F3-B956-D4D679921095}">
      <dgm:prSet phldrT="[文字]"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宇宙迴旋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338DB71-AB7A-4A56-A911-7D5175B576CD}" type="parTrans" cxnId="{38625460-DFC5-4BE8-A69A-D804B1641A4F}">
      <dgm:prSet/>
      <dgm:spPr/>
      <dgm:t>
        <a:bodyPr/>
        <a:lstStyle/>
        <a:p>
          <a:endParaRPr lang="zh-TW" altLang="en-US"/>
        </a:p>
      </dgm:t>
    </dgm:pt>
    <dgm:pt modelId="{B5B7B19B-C8F5-4210-906E-4B4E41B8AB41}" type="sibTrans" cxnId="{38625460-DFC5-4BE8-A69A-D804B1641A4F}">
      <dgm:prSet/>
      <dgm:spPr/>
      <dgm:t>
        <a:bodyPr/>
        <a:lstStyle/>
        <a:p>
          <a:endParaRPr lang="zh-TW" altLang="en-US"/>
        </a:p>
      </dgm:t>
    </dgm:pt>
    <dgm:pt modelId="{ED7F966D-BC86-4491-BF82-4296BEC629DE}">
      <dgm:prSet phldrT="[文字]"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咖啡杯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2D2DCBFA-9294-40E0-87DD-918A3C006B93}" type="parTrans" cxnId="{2B830775-3EB1-440C-99BC-A9E5794DF038}">
      <dgm:prSet/>
      <dgm:spPr/>
      <dgm:t>
        <a:bodyPr/>
        <a:lstStyle/>
        <a:p>
          <a:endParaRPr lang="zh-TW" altLang="en-US"/>
        </a:p>
      </dgm:t>
    </dgm:pt>
    <dgm:pt modelId="{176450E3-44FA-4E31-9579-83A2E1BEB233}" type="sibTrans" cxnId="{2B830775-3EB1-440C-99BC-A9E5794DF038}">
      <dgm:prSet/>
      <dgm:spPr/>
      <dgm:t>
        <a:bodyPr/>
        <a:lstStyle/>
        <a:p>
          <a:endParaRPr lang="zh-TW" altLang="en-US"/>
        </a:p>
      </dgm:t>
    </dgm:pt>
    <dgm:pt modelId="{5DF224AE-1C9D-42A1-AB6C-0FAE62B664DA}">
      <dgm:prSet phldrT="[文字]" custT="1"/>
      <dgm:spPr/>
      <dgm:t>
        <a:bodyPr/>
        <a:lstStyle/>
        <a:p>
          <a:r>
            <a:rPr lang="zh-TW" altLang="en-US" sz="3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瘋狂甜甜圈</a:t>
          </a:r>
          <a:endParaRPr lang="en-US" altLang="zh-TW" sz="3200" dirty="0" smtClean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6D308C08-AF1C-46F2-A803-6259BA330FE7}" type="parTrans" cxnId="{FF6DE78A-D3E3-4CF5-A198-98A97437E8D7}">
      <dgm:prSet/>
      <dgm:spPr/>
      <dgm:t>
        <a:bodyPr/>
        <a:lstStyle/>
        <a:p>
          <a:endParaRPr lang="zh-TW" altLang="en-US"/>
        </a:p>
      </dgm:t>
    </dgm:pt>
    <dgm:pt modelId="{B16B4D4A-FA7D-4CF2-B70E-3CF070416642}" type="sibTrans" cxnId="{FF6DE78A-D3E3-4CF5-A198-98A97437E8D7}">
      <dgm:prSet/>
      <dgm:spPr/>
      <dgm:t>
        <a:bodyPr/>
        <a:lstStyle/>
        <a:p>
          <a:endParaRPr lang="zh-TW" altLang="en-US"/>
        </a:p>
      </dgm:t>
    </dgm:pt>
    <dgm:pt modelId="{7C138FFB-970C-47D1-A2BD-B9089F31E703}">
      <dgm:prSet phldrT="[文字]" custT="1"/>
      <dgm:spPr/>
      <dgm:t>
        <a:bodyPr/>
        <a:lstStyle/>
        <a:p>
          <a:r>
            <a:rPr lang="zh-TW" altLang="en-US" sz="3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休息一下</a:t>
          </a:r>
          <a:endParaRPr lang="en-US" altLang="zh-TW" sz="3200" dirty="0" smtClean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648CF8B5-D1E8-472E-AB2F-B8E558811AF1}" type="parTrans" cxnId="{7869D34B-59FD-49B2-AB75-C0D644E76B9C}">
      <dgm:prSet/>
      <dgm:spPr/>
      <dgm:t>
        <a:bodyPr/>
        <a:lstStyle/>
        <a:p>
          <a:endParaRPr lang="zh-TW" altLang="en-US"/>
        </a:p>
      </dgm:t>
    </dgm:pt>
    <dgm:pt modelId="{4F23CEFB-51CA-4500-8574-7D2888F28749}" type="sibTrans" cxnId="{7869D34B-59FD-49B2-AB75-C0D644E76B9C}">
      <dgm:prSet/>
      <dgm:spPr/>
      <dgm:t>
        <a:bodyPr/>
        <a:lstStyle/>
        <a:p>
          <a:endParaRPr lang="zh-TW" altLang="en-US"/>
        </a:p>
      </dgm:t>
    </dgm:pt>
    <dgm:pt modelId="{35E91BDF-D89A-47A9-8556-8AF780508299}">
      <dgm:prSet phldrT="[文字]" custT="1"/>
      <dgm:spPr/>
      <dgm:t>
        <a:bodyPr/>
        <a:lstStyle/>
        <a:p>
          <a:r>
            <a:rPr lang="zh-TW" altLang="en-US" sz="3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雲霄飛車</a:t>
          </a:r>
          <a:endParaRPr lang="en-US" altLang="zh-TW" sz="3200" dirty="0" smtClean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5FE8F01-C1AC-445A-AD8E-D2D30BF6687B}" type="parTrans" cxnId="{89161F5E-1451-4C33-952D-448740CEE7C7}">
      <dgm:prSet/>
      <dgm:spPr/>
      <dgm:t>
        <a:bodyPr/>
        <a:lstStyle/>
        <a:p>
          <a:endParaRPr lang="zh-TW" altLang="en-US"/>
        </a:p>
      </dgm:t>
    </dgm:pt>
    <dgm:pt modelId="{891A3F05-DC27-4837-A588-10F89104D1DD}" type="sibTrans" cxnId="{89161F5E-1451-4C33-952D-448740CEE7C7}">
      <dgm:prSet/>
      <dgm:spPr/>
      <dgm:t>
        <a:bodyPr/>
        <a:lstStyle/>
        <a:p>
          <a:endParaRPr lang="zh-TW" altLang="en-US"/>
        </a:p>
      </dgm:t>
    </dgm:pt>
    <dgm:pt modelId="{3BBACDB0-5299-4B67-ADF1-DCD6C5E5C998}" type="pres">
      <dgm:prSet presAssocID="{1939A304-1E54-4141-BE3D-68599A4B11E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C4BAC85-02CE-4FB5-BBCF-5A108299ADB8}" type="pres">
      <dgm:prSet presAssocID="{B4368808-D71D-455B-A194-91D423422AEC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D8A766C-04D3-429B-9D34-09F16298B8D9}" type="pres">
      <dgm:prSet presAssocID="{3F3C1F84-BAD5-4438-B467-6D13A5270D1B}" presName="sibTrans" presStyleLbl="sibTrans2D1" presStyleIdx="0" presStyleCnt="6"/>
      <dgm:spPr/>
      <dgm:t>
        <a:bodyPr/>
        <a:lstStyle/>
        <a:p>
          <a:endParaRPr lang="zh-TW" altLang="en-US"/>
        </a:p>
      </dgm:t>
    </dgm:pt>
    <dgm:pt modelId="{E6D020E1-09B3-4435-830B-54F5AC5F5FD9}" type="pres">
      <dgm:prSet presAssocID="{3F3C1F84-BAD5-4438-B467-6D13A5270D1B}" presName="connectorText" presStyleLbl="sibTrans2D1" presStyleIdx="0" presStyleCnt="6"/>
      <dgm:spPr/>
      <dgm:t>
        <a:bodyPr/>
        <a:lstStyle/>
        <a:p>
          <a:endParaRPr lang="zh-TW" altLang="en-US"/>
        </a:p>
      </dgm:t>
    </dgm:pt>
    <dgm:pt modelId="{AA58C8E4-59CB-47E8-AF94-F601B96AE316}" type="pres">
      <dgm:prSet presAssocID="{C397C9BE-A1C7-4EEF-9793-90B1D3E1FBAB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05CCD9-E2FD-4963-8924-AE2ABC859B7B}" type="pres">
      <dgm:prSet presAssocID="{09EEB23D-A556-4DD6-AF44-E1D11B06C6E5}" presName="sibTrans" presStyleLbl="sibTrans2D1" presStyleIdx="1" presStyleCnt="6"/>
      <dgm:spPr/>
      <dgm:t>
        <a:bodyPr/>
        <a:lstStyle/>
        <a:p>
          <a:endParaRPr lang="zh-TW" altLang="en-US"/>
        </a:p>
      </dgm:t>
    </dgm:pt>
    <dgm:pt modelId="{5D9F3310-2759-4BDC-BEFE-9DC960445B41}" type="pres">
      <dgm:prSet presAssocID="{09EEB23D-A556-4DD6-AF44-E1D11B06C6E5}" presName="connectorText" presStyleLbl="sibTrans2D1" presStyleIdx="1" presStyleCnt="6"/>
      <dgm:spPr/>
      <dgm:t>
        <a:bodyPr/>
        <a:lstStyle/>
        <a:p>
          <a:endParaRPr lang="zh-TW" altLang="en-US"/>
        </a:p>
      </dgm:t>
    </dgm:pt>
    <dgm:pt modelId="{25C0687B-2F07-415D-9C14-76E3774C752B}" type="pres">
      <dgm:prSet presAssocID="{0D09D996-D2FD-46F3-B956-D4D679921095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B4F2D8-9BA0-4D38-A45F-B0EA9E73FC6D}" type="pres">
      <dgm:prSet presAssocID="{B5B7B19B-C8F5-4210-906E-4B4E41B8AB41}" presName="sibTrans" presStyleLbl="sibTrans2D1" presStyleIdx="2" presStyleCnt="6"/>
      <dgm:spPr/>
      <dgm:t>
        <a:bodyPr/>
        <a:lstStyle/>
        <a:p>
          <a:endParaRPr lang="zh-TW" altLang="en-US"/>
        </a:p>
      </dgm:t>
    </dgm:pt>
    <dgm:pt modelId="{ED1A5F90-C9F4-4697-AAD7-9FE90173E8B3}" type="pres">
      <dgm:prSet presAssocID="{B5B7B19B-C8F5-4210-906E-4B4E41B8AB41}" presName="connectorText" presStyleLbl="sibTrans2D1" presStyleIdx="2" presStyleCnt="6"/>
      <dgm:spPr/>
      <dgm:t>
        <a:bodyPr/>
        <a:lstStyle/>
        <a:p>
          <a:endParaRPr lang="zh-TW" altLang="en-US"/>
        </a:p>
      </dgm:t>
    </dgm:pt>
    <dgm:pt modelId="{CD55D1D1-1AEA-44AB-81F1-51E7FE861CF8}" type="pres">
      <dgm:prSet presAssocID="{ED7F966D-BC86-4491-BF82-4296BEC629DE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B1729A-7566-4759-B273-E9AEA17FC726}" type="pres">
      <dgm:prSet presAssocID="{176450E3-44FA-4E31-9579-83A2E1BEB233}" presName="sibTrans" presStyleLbl="sibTrans2D1" presStyleIdx="3" presStyleCnt="6"/>
      <dgm:spPr/>
      <dgm:t>
        <a:bodyPr/>
        <a:lstStyle/>
        <a:p>
          <a:endParaRPr lang="zh-TW" altLang="en-US"/>
        </a:p>
      </dgm:t>
    </dgm:pt>
    <dgm:pt modelId="{B97CCC2B-5652-40E8-BA18-AC92F6AB4764}" type="pres">
      <dgm:prSet presAssocID="{176450E3-44FA-4E31-9579-83A2E1BEB233}" presName="connectorText" presStyleLbl="sibTrans2D1" presStyleIdx="3" presStyleCnt="6"/>
      <dgm:spPr/>
      <dgm:t>
        <a:bodyPr/>
        <a:lstStyle/>
        <a:p>
          <a:endParaRPr lang="zh-TW" altLang="en-US"/>
        </a:p>
      </dgm:t>
    </dgm:pt>
    <dgm:pt modelId="{6E08CEEF-9848-432A-B4ED-B5326F432948}" type="pres">
      <dgm:prSet presAssocID="{5DF224AE-1C9D-42A1-AB6C-0FAE62B664DA}" presName="node" presStyleLbl="node1" presStyleIdx="4" presStyleCnt="7" custLinFactNeighborX="229" custLinFactNeighborY="-107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9BC666-251B-4C04-BAB1-25F781B917D3}" type="pres">
      <dgm:prSet presAssocID="{B16B4D4A-FA7D-4CF2-B70E-3CF070416642}" presName="sibTrans" presStyleLbl="sibTrans2D1" presStyleIdx="4" presStyleCnt="6"/>
      <dgm:spPr/>
      <dgm:t>
        <a:bodyPr/>
        <a:lstStyle/>
        <a:p>
          <a:endParaRPr lang="zh-TW" altLang="en-US"/>
        </a:p>
      </dgm:t>
    </dgm:pt>
    <dgm:pt modelId="{5822CF23-6DB7-4665-A6BB-ECF2C9F524D0}" type="pres">
      <dgm:prSet presAssocID="{B16B4D4A-FA7D-4CF2-B70E-3CF070416642}" presName="connectorText" presStyleLbl="sibTrans2D1" presStyleIdx="4" presStyleCnt="6"/>
      <dgm:spPr/>
      <dgm:t>
        <a:bodyPr/>
        <a:lstStyle/>
        <a:p>
          <a:endParaRPr lang="zh-TW" altLang="en-US"/>
        </a:p>
      </dgm:t>
    </dgm:pt>
    <dgm:pt modelId="{5D341D96-E278-4CAE-8E10-AD7C15E54D6B}" type="pres">
      <dgm:prSet presAssocID="{7C138FFB-970C-47D1-A2BD-B9089F31E703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13214F-EA63-4A59-ACD1-613773C4ABEA}" type="pres">
      <dgm:prSet presAssocID="{4F23CEFB-51CA-4500-8574-7D2888F28749}" presName="sibTrans" presStyleLbl="sibTrans2D1" presStyleIdx="5" presStyleCnt="6"/>
      <dgm:spPr/>
      <dgm:t>
        <a:bodyPr/>
        <a:lstStyle/>
        <a:p>
          <a:endParaRPr lang="zh-TW" altLang="en-US"/>
        </a:p>
      </dgm:t>
    </dgm:pt>
    <dgm:pt modelId="{05BEE1A8-7102-4DB0-9FFB-2CEE94F6B01C}" type="pres">
      <dgm:prSet presAssocID="{4F23CEFB-51CA-4500-8574-7D2888F28749}" presName="connectorText" presStyleLbl="sibTrans2D1" presStyleIdx="5" presStyleCnt="6"/>
      <dgm:spPr/>
      <dgm:t>
        <a:bodyPr/>
        <a:lstStyle/>
        <a:p>
          <a:endParaRPr lang="zh-TW" altLang="en-US"/>
        </a:p>
      </dgm:t>
    </dgm:pt>
    <dgm:pt modelId="{AA0F54A1-9885-4CC1-829B-BB907F865848}" type="pres">
      <dgm:prSet presAssocID="{35E91BDF-D89A-47A9-8556-8AF780508299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056B6C4-AB2E-4B64-9462-A97A7AB29797}" type="presOf" srcId="{B4368808-D71D-455B-A194-91D423422AEC}" destId="{FC4BAC85-02CE-4FB5-BBCF-5A108299ADB8}" srcOrd="0" destOrd="0" presId="urn:microsoft.com/office/officeart/2005/8/layout/process5"/>
    <dgm:cxn modelId="{51E4CF3F-4A25-415D-A431-2333475A4EAC}" type="presOf" srcId="{4F23CEFB-51CA-4500-8574-7D2888F28749}" destId="{5813214F-EA63-4A59-ACD1-613773C4ABEA}" srcOrd="0" destOrd="0" presId="urn:microsoft.com/office/officeart/2005/8/layout/process5"/>
    <dgm:cxn modelId="{38625460-DFC5-4BE8-A69A-D804B1641A4F}" srcId="{1939A304-1E54-4141-BE3D-68599A4B11EB}" destId="{0D09D996-D2FD-46F3-B956-D4D679921095}" srcOrd="2" destOrd="0" parTransId="{C338DB71-AB7A-4A56-A911-7D5175B576CD}" sibTransId="{B5B7B19B-C8F5-4210-906E-4B4E41B8AB41}"/>
    <dgm:cxn modelId="{ACFD011A-0D5F-4488-85B5-CC3CB9745C2F}" type="presOf" srcId="{ED7F966D-BC86-4491-BF82-4296BEC629DE}" destId="{CD55D1D1-1AEA-44AB-81F1-51E7FE861CF8}" srcOrd="0" destOrd="0" presId="urn:microsoft.com/office/officeart/2005/8/layout/process5"/>
    <dgm:cxn modelId="{A7A3FB3C-4654-44A6-80BA-42EC7DD803A7}" type="presOf" srcId="{09EEB23D-A556-4DD6-AF44-E1D11B06C6E5}" destId="{5D9F3310-2759-4BDC-BEFE-9DC960445B41}" srcOrd="1" destOrd="0" presId="urn:microsoft.com/office/officeart/2005/8/layout/process5"/>
    <dgm:cxn modelId="{64A145D1-E702-461E-8CF5-435A6233A43D}" type="presOf" srcId="{0D09D996-D2FD-46F3-B956-D4D679921095}" destId="{25C0687B-2F07-415D-9C14-76E3774C752B}" srcOrd="0" destOrd="0" presId="urn:microsoft.com/office/officeart/2005/8/layout/process5"/>
    <dgm:cxn modelId="{348FC48E-17F6-4EC9-8990-AA4003B73CE9}" type="presOf" srcId="{35E91BDF-D89A-47A9-8556-8AF780508299}" destId="{AA0F54A1-9885-4CC1-829B-BB907F865848}" srcOrd="0" destOrd="0" presId="urn:microsoft.com/office/officeart/2005/8/layout/process5"/>
    <dgm:cxn modelId="{4059EB3F-8FC9-45C6-BB84-A516FEF8D1A4}" srcId="{1939A304-1E54-4141-BE3D-68599A4B11EB}" destId="{B4368808-D71D-455B-A194-91D423422AEC}" srcOrd="0" destOrd="0" parTransId="{87C14E3B-CBE5-4FB5-9073-05C274B679FE}" sibTransId="{3F3C1F84-BAD5-4438-B467-6D13A5270D1B}"/>
    <dgm:cxn modelId="{7869D34B-59FD-49B2-AB75-C0D644E76B9C}" srcId="{1939A304-1E54-4141-BE3D-68599A4B11EB}" destId="{7C138FFB-970C-47D1-A2BD-B9089F31E703}" srcOrd="5" destOrd="0" parTransId="{648CF8B5-D1E8-472E-AB2F-B8E558811AF1}" sibTransId="{4F23CEFB-51CA-4500-8574-7D2888F28749}"/>
    <dgm:cxn modelId="{8D1BB6C4-42E4-4372-9224-D40DEB4D40FB}" type="presOf" srcId="{C397C9BE-A1C7-4EEF-9793-90B1D3E1FBAB}" destId="{AA58C8E4-59CB-47E8-AF94-F601B96AE316}" srcOrd="0" destOrd="0" presId="urn:microsoft.com/office/officeart/2005/8/layout/process5"/>
    <dgm:cxn modelId="{44CDEAAA-D324-487E-8F1F-D5F449A4A57D}" type="presOf" srcId="{B16B4D4A-FA7D-4CF2-B70E-3CF070416642}" destId="{179BC666-251B-4C04-BAB1-25F781B917D3}" srcOrd="0" destOrd="0" presId="urn:microsoft.com/office/officeart/2005/8/layout/process5"/>
    <dgm:cxn modelId="{31204937-7087-4F27-AADC-AF1C837A378B}" type="presOf" srcId="{3F3C1F84-BAD5-4438-B467-6D13A5270D1B}" destId="{AD8A766C-04D3-429B-9D34-09F16298B8D9}" srcOrd="0" destOrd="0" presId="urn:microsoft.com/office/officeart/2005/8/layout/process5"/>
    <dgm:cxn modelId="{2F75D438-51C9-462E-9DA6-8C11E4B98707}" type="presOf" srcId="{176450E3-44FA-4E31-9579-83A2E1BEB233}" destId="{5AB1729A-7566-4759-B273-E9AEA17FC726}" srcOrd="0" destOrd="0" presId="urn:microsoft.com/office/officeart/2005/8/layout/process5"/>
    <dgm:cxn modelId="{2B830775-3EB1-440C-99BC-A9E5794DF038}" srcId="{1939A304-1E54-4141-BE3D-68599A4B11EB}" destId="{ED7F966D-BC86-4491-BF82-4296BEC629DE}" srcOrd="3" destOrd="0" parTransId="{2D2DCBFA-9294-40E0-87DD-918A3C006B93}" sibTransId="{176450E3-44FA-4E31-9579-83A2E1BEB233}"/>
    <dgm:cxn modelId="{0F0CD083-F995-4F75-9AB2-6F35DAE784A9}" type="presOf" srcId="{176450E3-44FA-4E31-9579-83A2E1BEB233}" destId="{B97CCC2B-5652-40E8-BA18-AC92F6AB4764}" srcOrd="1" destOrd="0" presId="urn:microsoft.com/office/officeart/2005/8/layout/process5"/>
    <dgm:cxn modelId="{AC8D75E9-1886-47DF-AC75-AF786C64EF45}" type="presOf" srcId="{B5B7B19B-C8F5-4210-906E-4B4E41B8AB41}" destId="{73B4F2D8-9BA0-4D38-A45F-B0EA9E73FC6D}" srcOrd="0" destOrd="0" presId="urn:microsoft.com/office/officeart/2005/8/layout/process5"/>
    <dgm:cxn modelId="{303C22EB-A09A-46B9-95A0-230D29554FD8}" srcId="{1939A304-1E54-4141-BE3D-68599A4B11EB}" destId="{C397C9BE-A1C7-4EEF-9793-90B1D3E1FBAB}" srcOrd="1" destOrd="0" parTransId="{48705729-B6D5-4B91-85FE-27506736B712}" sibTransId="{09EEB23D-A556-4DD6-AF44-E1D11B06C6E5}"/>
    <dgm:cxn modelId="{514E000E-F865-4918-B7FA-2FD59FC338FE}" type="presOf" srcId="{1939A304-1E54-4141-BE3D-68599A4B11EB}" destId="{3BBACDB0-5299-4B67-ADF1-DCD6C5E5C998}" srcOrd="0" destOrd="0" presId="urn:microsoft.com/office/officeart/2005/8/layout/process5"/>
    <dgm:cxn modelId="{EA15FF0F-CC87-43F5-BAA8-D1ED2D5EF786}" type="presOf" srcId="{5DF224AE-1C9D-42A1-AB6C-0FAE62B664DA}" destId="{6E08CEEF-9848-432A-B4ED-B5326F432948}" srcOrd="0" destOrd="0" presId="urn:microsoft.com/office/officeart/2005/8/layout/process5"/>
    <dgm:cxn modelId="{7CCFFB2E-71BA-4BAA-83AF-1AEA984F5FEF}" type="presOf" srcId="{B16B4D4A-FA7D-4CF2-B70E-3CF070416642}" destId="{5822CF23-6DB7-4665-A6BB-ECF2C9F524D0}" srcOrd="1" destOrd="0" presId="urn:microsoft.com/office/officeart/2005/8/layout/process5"/>
    <dgm:cxn modelId="{FF6DE78A-D3E3-4CF5-A198-98A97437E8D7}" srcId="{1939A304-1E54-4141-BE3D-68599A4B11EB}" destId="{5DF224AE-1C9D-42A1-AB6C-0FAE62B664DA}" srcOrd="4" destOrd="0" parTransId="{6D308C08-AF1C-46F2-A803-6259BA330FE7}" sibTransId="{B16B4D4A-FA7D-4CF2-B70E-3CF070416642}"/>
    <dgm:cxn modelId="{58C7216A-5AFF-48FD-A6EA-01CA88E5E162}" type="presOf" srcId="{7C138FFB-970C-47D1-A2BD-B9089F31E703}" destId="{5D341D96-E278-4CAE-8E10-AD7C15E54D6B}" srcOrd="0" destOrd="0" presId="urn:microsoft.com/office/officeart/2005/8/layout/process5"/>
    <dgm:cxn modelId="{BFBEAD46-092D-40C5-9DB8-247DD31B0AB2}" type="presOf" srcId="{4F23CEFB-51CA-4500-8574-7D2888F28749}" destId="{05BEE1A8-7102-4DB0-9FFB-2CEE94F6B01C}" srcOrd="1" destOrd="0" presId="urn:microsoft.com/office/officeart/2005/8/layout/process5"/>
    <dgm:cxn modelId="{621A8BB1-0AEC-4685-AB2B-8613167609DD}" type="presOf" srcId="{3F3C1F84-BAD5-4438-B467-6D13A5270D1B}" destId="{E6D020E1-09B3-4435-830B-54F5AC5F5FD9}" srcOrd="1" destOrd="0" presId="urn:microsoft.com/office/officeart/2005/8/layout/process5"/>
    <dgm:cxn modelId="{1495C30A-E7FB-4600-8DD3-5C31EECB5F96}" type="presOf" srcId="{B5B7B19B-C8F5-4210-906E-4B4E41B8AB41}" destId="{ED1A5F90-C9F4-4697-AAD7-9FE90173E8B3}" srcOrd="1" destOrd="0" presId="urn:microsoft.com/office/officeart/2005/8/layout/process5"/>
    <dgm:cxn modelId="{89161F5E-1451-4C33-952D-448740CEE7C7}" srcId="{1939A304-1E54-4141-BE3D-68599A4B11EB}" destId="{35E91BDF-D89A-47A9-8556-8AF780508299}" srcOrd="6" destOrd="0" parTransId="{F5FE8F01-C1AC-445A-AD8E-D2D30BF6687B}" sibTransId="{891A3F05-DC27-4837-A588-10F89104D1DD}"/>
    <dgm:cxn modelId="{D4F80BBA-43B3-453C-A64D-C8DEB6B66EEE}" type="presOf" srcId="{09EEB23D-A556-4DD6-AF44-E1D11B06C6E5}" destId="{0805CCD9-E2FD-4963-8924-AE2ABC859B7B}" srcOrd="0" destOrd="0" presId="urn:microsoft.com/office/officeart/2005/8/layout/process5"/>
    <dgm:cxn modelId="{99BCF474-A823-4DAD-998F-5782DBBD1865}" type="presParOf" srcId="{3BBACDB0-5299-4B67-ADF1-DCD6C5E5C998}" destId="{FC4BAC85-02CE-4FB5-BBCF-5A108299ADB8}" srcOrd="0" destOrd="0" presId="urn:microsoft.com/office/officeart/2005/8/layout/process5"/>
    <dgm:cxn modelId="{6B8A329F-4010-4A7B-A39A-18DEEF392358}" type="presParOf" srcId="{3BBACDB0-5299-4B67-ADF1-DCD6C5E5C998}" destId="{AD8A766C-04D3-429B-9D34-09F16298B8D9}" srcOrd="1" destOrd="0" presId="urn:microsoft.com/office/officeart/2005/8/layout/process5"/>
    <dgm:cxn modelId="{D2D025BB-A1F0-4E70-9DF0-25044549A227}" type="presParOf" srcId="{AD8A766C-04D3-429B-9D34-09F16298B8D9}" destId="{E6D020E1-09B3-4435-830B-54F5AC5F5FD9}" srcOrd="0" destOrd="0" presId="urn:microsoft.com/office/officeart/2005/8/layout/process5"/>
    <dgm:cxn modelId="{86302A15-2B4C-42A8-87EC-3E614C68D0EC}" type="presParOf" srcId="{3BBACDB0-5299-4B67-ADF1-DCD6C5E5C998}" destId="{AA58C8E4-59CB-47E8-AF94-F601B96AE316}" srcOrd="2" destOrd="0" presId="urn:microsoft.com/office/officeart/2005/8/layout/process5"/>
    <dgm:cxn modelId="{4015FB9F-5071-4D64-BAA8-D9A145337C7E}" type="presParOf" srcId="{3BBACDB0-5299-4B67-ADF1-DCD6C5E5C998}" destId="{0805CCD9-E2FD-4963-8924-AE2ABC859B7B}" srcOrd="3" destOrd="0" presId="urn:microsoft.com/office/officeart/2005/8/layout/process5"/>
    <dgm:cxn modelId="{870B608B-D865-4545-9A6C-44B1613AE647}" type="presParOf" srcId="{0805CCD9-E2FD-4963-8924-AE2ABC859B7B}" destId="{5D9F3310-2759-4BDC-BEFE-9DC960445B41}" srcOrd="0" destOrd="0" presId="urn:microsoft.com/office/officeart/2005/8/layout/process5"/>
    <dgm:cxn modelId="{966DD386-C3E9-4C81-A0AA-6F0AC34CDFD4}" type="presParOf" srcId="{3BBACDB0-5299-4B67-ADF1-DCD6C5E5C998}" destId="{25C0687B-2F07-415D-9C14-76E3774C752B}" srcOrd="4" destOrd="0" presId="urn:microsoft.com/office/officeart/2005/8/layout/process5"/>
    <dgm:cxn modelId="{2A6A9A52-001E-4543-AC6D-4390F5052872}" type="presParOf" srcId="{3BBACDB0-5299-4B67-ADF1-DCD6C5E5C998}" destId="{73B4F2D8-9BA0-4D38-A45F-B0EA9E73FC6D}" srcOrd="5" destOrd="0" presId="urn:microsoft.com/office/officeart/2005/8/layout/process5"/>
    <dgm:cxn modelId="{19E128C2-4B3B-4AEC-8744-9DB775BADCB9}" type="presParOf" srcId="{73B4F2D8-9BA0-4D38-A45F-B0EA9E73FC6D}" destId="{ED1A5F90-C9F4-4697-AAD7-9FE90173E8B3}" srcOrd="0" destOrd="0" presId="urn:microsoft.com/office/officeart/2005/8/layout/process5"/>
    <dgm:cxn modelId="{3F413416-B35C-49A3-9316-41D5C873D1AB}" type="presParOf" srcId="{3BBACDB0-5299-4B67-ADF1-DCD6C5E5C998}" destId="{CD55D1D1-1AEA-44AB-81F1-51E7FE861CF8}" srcOrd="6" destOrd="0" presId="urn:microsoft.com/office/officeart/2005/8/layout/process5"/>
    <dgm:cxn modelId="{49D35B15-2624-4F6D-8BBE-7875A85BF7CE}" type="presParOf" srcId="{3BBACDB0-5299-4B67-ADF1-DCD6C5E5C998}" destId="{5AB1729A-7566-4759-B273-E9AEA17FC726}" srcOrd="7" destOrd="0" presId="urn:microsoft.com/office/officeart/2005/8/layout/process5"/>
    <dgm:cxn modelId="{43807EB0-CFC4-4E69-B27B-2AC0BDEED57E}" type="presParOf" srcId="{5AB1729A-7566-4759-B273-E9AEA17FC726}" destId="{B97CCC2B-5652-40E8-BA18-AC92F6AB4764}" srcOrd="0" destOrd="0" presId="urn:microsoft.com/office/officeart/2005/8/layout/process5"/>
    <dgm:cxn modelId="{9D0AEE6C-B6ED-4D36-A609-22BD122CEBEF}" type="presParOf" srcId="{3BBACDB0-5299-4B67-ADF1-DCD6C5E5C998}" destId="{6E08CEEF-9848-432A-B4ED-B5326F432948}" srcOrd="8" destOrd="0" presId="urn:microsoft.com/office/officeart/2005/8/layout/process5"/>
    <dgm:cxn modelId="{43722A04-F355-4639-A74A-05A9E7D0EFD4}" type="presParOf" srcId="{3BBACDB0-5299-4B67-ADF1-DCD6C5E5C998}" destId="{179BC666-251B-4C04-BAB1-25F781B917D3}" srcOrd="9" destOrd="0" presId="urn:microsoft.com/office/officeart/2005/8/layout/process5"/>
    <dgm:cxn modelId="{445822D4-B80A-452F-AE8E-D25BD1A4497E}" type="presParOf" srcId="{179BC666-251B-4C04-BAB1-25F781B917D3}" destId="{5822CF23-6DB7-4665-A6BB-ECF2C9F524D0}" srcOrd="0" destOrd="0" presId="urn:microsoft.com/office/officeart/2005/8/layout/process5"/>
    <dgm:cxn modelId="{D30FFF3A-E310-4119-B99E-7C005A7F444E}" type="presParOf" srcId="{3BBACDB0-5299-4B67-ADF1-DCD6C5E5C998}" destId="{5D341D96-E278-4CAE-8E10-AD7C15E54D6B}" srcOrd="10" destOrd="0" presId="urn:microsoft.com/office/officeart/2005/8/layout/process5"/>
    <dgm:cxn modelId="{B6952003-955D-433C-8A6E-56ACF139C655}" type="presParOf" srcId="{3BBACDB0-5299-4B67-ADF1-DCD6C5E5C998}" destId="{5813214F-EA63-4A59-ACD1-613773C4ABEA}" srcOrd="11" destOrd="0" presId="urn:microsoft.com/office/officeart/2005/8/layout/process5"/>
    <dgm:cxn modelId="{9DC92A53-BD91-4E1D-B9E7-31E7899FC6B3}" type="presParOf" srcId="{5813214F-EA63-4A59-ACD1-613773C4ABEA}" destId="{05BEE1A8-7102-4DB0-9FFB-2CEE94F6B01C}" srcOrd="0" destOrd="0" presId="urn:microsoft.com/office/officeart/2005/8/layout/process5"/>
    <dgm:cxn modelId="{CEC7F366-EC87-4AF8-9D0C-907BF2528541}" type="presParOf" srcId="{3BBACDB0-5299-4B67-ADF1-DCD6C5E5C998}" destId="{AA0F54A1-9885-4CC1-829B-BB907F865848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4BAC85-02CE-4FB5-BBCF-5A108299ADB8}">
      <dsp:nvSpPr>
        <dsp:cNvPr id="0" name=""/>
        <dsp:cNvSpPr/>
      </dsp:nvSpPr>
      <dsp:spPr>
        <a:xfrm>
          <a:off x="4621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吼吼樹屋</a:t>
          </a:r>
          <a:endParaRPr lang="zh-TW" altLang="en-US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0127" y="594812"/>
        <a:ext cx="1949441" cy="1141260"/>
      </dsp:txXfrm>
    </dsp:sp>
    <dsp:sp modelId="{AD8A766C-04D3-429B-9D34-09F16298B8D9}">
      <dsp:nvSpPr>
        <dsp:cNvPr id="0" name=""/>
        <dsp:cNvSpPr/>
      </dsp:nvSpPr>
      <dsp:spPr>
        <a:xfrm>
          <a:off x="220287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202874" y="1015120"/>
        <a:ext cx="299835" cy="300644"/>
      </dsp:txXfrm>
    </dsp:sp>
    <dsp:sp modelId="{AA58C8E4-59CB-47E8-AF94-F601B96AE316}">
      <dsp:nvSpPr>
        <dsp:cNvPr id="0" name=""/>
        <dsp:cNvSpPr/>
      </dsp:nvSpPr>
      <dsp:spPr>
        <a:xfrm>
          <a:off x="2833255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1732615"/>
            <a:satOff val="-7995"/>
            <a:lumOff val="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海盜船</a:t>
          </a:r>
          <a:endParaRPr lang="zh-TW" altLang="en-US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868761" y="594812"/>
        <a:ext cx="1949441" cy="1141260"/>
      </dsp:txXfrm>
    </dsp:sp>
    <dsp:sp modelId="{0805CCD9-E2FD-4963-8924-AE2ABC859B7B}">
      <dsp:nvSpPr>
        <dsp:cNvPr id="0" name=""/>
        <dsp:cNvSpPr/>
      </dsp:nvSpPr>
      <dsp:spPr>
        <a:xfrm>
          <a:off x="5031509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031509" y="1015120"/>
        <a:ext cx="299835" cy="300644"/>
      </dsp:txXfrm>
    </dsp:sp>
    <dsp:sp modelId="{25C0687B-2F07-415D-9C14-76E3774C752B}">
      <dsp:nvSpPr>
        <dsp:cNvPr id="0" name=""/>
        <dsp:cNvSpPr/>
      </dsp:nvSpPr>
      <dsp:spPr>
        <a:xfrm>
          <a:off x="5661890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宇宙迴旋</a:t>
          </a:r>
          <a:endParaRPr lang="zh-TW" altLang="en-US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5697396" y="594812"/>
        <a:ext cx="1949441" cy="1141260"/>
      </dsp:txXfrm>
    </dsp:sp>
    <dsp:sp modelId="{73B4F2D8-9BA0-4D38-A45F-B0EA9E73FC6D}">
      <dsp:nvSpPr>
        <dsp:cNvPr id="0" name=""/>
        <dsp:cNvSpPr/>
      </dsp:nvSpPr>
      <dsp:spPr>
        <a:xfrm>
          <a:off x="786014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860144" y="1015120"/>
        <a:ext cx="299835" cy="300644"/>
      </dsp:txXfrm>
    </dsp:sp>
    <dsp:sp modelId="{CD55D1D1-1AEA-44AB-81F1-51E7FE861CF8}">
      <dsp:nvSpPr>
        <dsp:cNvPr id="0" name=""/>
        <dsp:cNvSpPr/>
      </dsp:nvSpPr>
      <dsp:spPr>
        <a:xfrm>
          <a:off x="8490525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咖啡杯</a:t>
          </a:r>
          <a:endParaRPr lang="zh-TW" altLang="en-US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8526031" y="594812"/>
        <a:ext cx="1949441" cy="1141260"/>
      </dsp:txXfrm>
    </dsp:sp>
    <dsp:sp modelId="{5AB1729A-7566-4759-B273-E9AEA17FC726}">
      <dsp:nvSpPr>
        <dsp:cNvPr id="0" name=""/>
        <dsp:cNvSpPr/>
      </dsp:nvSpPr>
      <dsp:spPr>
        <a:xfrm rot="5392086">
          <a:off x="9292329" y="1906671"/>
          <a:ext cx="421411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-5400000">
        <a:off x="9352567" y="1946502"/>
        <a:ext cx="300644" cy="294988"/>
      </dsp:txXfrm>
    </dsp:sp>
    <dsp:sp modelId="{6E08CEEF-9848-432A-B4ED-B5326F432948}">
      <dsp:nvSpPr>
        <dsp:cNvPr id="0" name=""/>
        <dsp:cNvSpPr/>
      </dsp:nvSpPr>
      <dsp:spPr>
        <a:xfrm>
          <a:off x="8495146" y="2566691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瘋狂甜甜圈</a:t>
          </a:r>
          <a:endParaRPr lang="en-US" altLang="zh-TW" sz="3200" kern="1200" dirty="0" smtClean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8530652" y="2602197"/>
        <a:ext cx="1949441" cy="1141260"/>
      </dsp:txXfrm>
    </dsp:sp>
    <dsp:sp modelId="{179BC666-251B-4C04-BAB1-25F781B917D3}">
      <dsp:nvSpPr>
        <dsp:cNvPr id="0" name=""/>
        <dsp:cNvSpPr/>
      </dsp:nvSpPr>
      <dsp:spPr>
        <a:xfrm rot="10784144">
          <a:off x="7885542" y="2928769"/>
          <a:ext cx="430789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8014778" y="3028685"/>
        <a:ext cx="301552" cy="300644"/>
      </dsp:txXfrm>
    </dsp:sp>
    <dsp:sp modelId="{5D341D96-E278-4CAE-8E10-AD7C15E54D6B}">
      <dsp:nvSpPr>
        <dsp:cNvPr id="0" name=""/>
        <dsp:cNvSpPr/>
      </dsp:nvSpPr>
      <dsp:spPr>
        <a:xfrm>
          <a:off x="5661890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8663077"/>
            <a:satOff val="-39973"/>
            <a:lumOff val="1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休息一下</a:t>
          </a:r>
          <a:endParaRPr lang="en-US" altLang="zh-TW" sz="3200" kern="1200" dirty="0" smtClean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5697396" y="2615265"/>
        <a:ext cx="1949441" cy="1141260"/>
      </dsp:txXfrm>
    </dsp:sp>
    <dsp:sp modelId="{5813214F-EA63-4A59-ACD1-613773C4ABEA}">
      <dsp:nvSpPr>
        <dsp:cNvPr id="0" name=""/>
        <dsp:cNvSpPr/>
      </dsp:nvSpPr>
      <dsp:spPr>
        <a:xfrm rot="10800000">
          <a:off x="5055754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5184255" y="3035573"/>
        <a:ext cx="299835" cy="300644"/>
      </dsp:txXfrm>
    </dsp:sp>
    <dsp:sp modelId="{AA0F54A1-9885-4CC1-829B-BB907F865848}">
      <dsp:nvSpPr>
        <dsp:cNvPr id="0" name=""/>
        <dsp:cNvSpPr/>
      </dsp:nvSpPr>
      <dsp:spPr>
        <a:xfrm>
          <a:off x="283325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雲霄飛車</a:t>
          </a:r>
          <a:endParaRPr lang="en-US" altLang="zh-TW" sz="3200" kern="1200" dirty="0" smtClean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868761" y="2615265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9E2E-FF00-4791-8870-8A74EBB4BFA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A949-6618-41FB-9162-701E9E7A2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7403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9E2E-FF00-4791-8870-8A74EBB4BFA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A949-6618-41FB-9162-701E9E7A2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8210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9E2E-FF00-4791-8870-8A74EBB4BFA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A949-6618-41FB-9162-701E9E7A2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734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清松手寫體2" panose="00000500000000000000" pitchFamily="2" charset="-120"/>
                <a:ea typeface="清松手寫體2" panose="00000500000000000000" pitchFamily="2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清松手寫體2" panose="00000500000000000000" pitchFamily="2" charset="-120"/>
                <a:ea typeface="清松手寫體2" panose="00000500000000000000" pitchFamily="2" charset="-120"/>
              </a:defRPr>
            </a:lvl1pPr>
            <a:lvl2pPr>
              <a:defRPr>
                <a:latin typeface="清松手寫體2" panose="00000500000000000000" pitchFamily="2" charset="-120"/>
                <a:ea typeface="清松手寫體2" panose="00000500000000000000" pitchFamily="2" charset="-120"/>
              </a:defRPr>
            </a:lvl2pPr>
            <a:lvl3pPr>
              <a:defRPr>
                <a:latin typeface="清松手寫體2" panose="00000500000000000000" pitchFamily="2" charset="-120"/>
                <a:ea typeface="清松手寫體2" panose="00000500000000000000" pitchFamily="2" charset="-120"/>
              </a:defRPr>
            </a:lvl3pPr>
            <a:lvl4pPr>
              <a:defRPr>
                <a:latin typeface="清松手寫體2" panose="00000500000000000000" pitchFamily="2" charset="-120"/>
                <a:ea typeface="清松手寫體2" panose="00000500000000000000" pitchFamily="2" charset="-120"/>
              </a:defRPr>
            </a:lvl4pPr>
            <a:lvl5pPr>
              <a:defRPr>
                <a:latin typeface="清松手寫體2" panose="00000500000000000000" pitchFamily="2" charset="-120"/>
                <a:ea typeface="清松手寫體2" panose="00000500000000000000" pitchFamily="2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9E2E-FF00-4791-8870-8A74EBB4BFA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A949-6618-41FB-9162-701E9E7A2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437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9E2E-FF00-4791-8870-8A74EBB4BFA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A949-6618-41FB-9162-701E9E7A2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058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9E2E-FF00-4791-8870-8A74EBB4BFA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A949-6618-41FB-9162-701E9E7A2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8458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9E2E-FF00-4791-8870-8A74EBB4BFA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A949-6618-41FB-9162-701E9E7A2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3197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9E2E-FF00-4791-8870-8A74EBB4BFA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A949-6618-41FB-9162-701E9E7A2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992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9E2E-FF00-4791-8870-8A74EBB4BFA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A949-6618-41FB-9162-701E9E7A2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6952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9E2E-FF00-4791-8870-8A74EBB4BFA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A949-6618-41FB-9162-701E9E7A2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850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9E2E-FF00-4791-8870-8A74EBB4BFA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A949-6618-41FB-9162-701E9E7A2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1990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6000">
              <a:srgbClr val="00B0F0"/>
            </a:gs>
            <a:gs pos="68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C9E2E-FF00-4791-8870-8A74EBB4BFAD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8A949-6618-41FB-9162-701E9E7A2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320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兒童新樂園好好玩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資料蒐集  甯甯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154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</a:t>
            </a:r>
            <a:r>
              <a:rPr lang="zh-TW" altLang="en-US" dirty="0" smtClean="0"/>
              <a:t>規劃</a:t>
            </a:r>
            <a:r>
              <a:rPr lang="zh-TW" altLang="en-US" dirty="0"/>
              <a:t>行程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573262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342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668383" y="273685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票價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0857963"/>
              </p:ext>
            </p:extLst>
          </p:nvPr>
        </p:nvGraphicFramePr>
        <p:xfrm>
          <a:off x="467590" y="1815379"/>
          <a:ext cx="11256819" cy="3712584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600736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600736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600736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600736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600736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600736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652403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89224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清松手寫體1" panose="00000500000000000000" pitchFamily="2" charset="-120"/>
                        <a:ea typeface="清松手寫體1" panose="00000500000000000000" pitchFamily="2" charset="-120"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清松手寫體1" panose="00000500000000000000" pitchFamily="2" charset="-120"/>
                        <a:ea typeface="清松手寫體1" panose="00000500000000000000" pitchFamily="2" charset="-120"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</a:br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清松手寫體1" panose="00000500000000000000" pitchFamily="2" charset="-120"/>
                        <a:ea typeface="清松手寫體1" panose="00000500000000000000" pitchFamily="2" charset="-120"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</a:br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清松手寫體1" panose="00000500000000000000" pitchFamily="2" charset="-120"/>
                        <a:ea typeface="清松手寫體1" panose="00000500000000000000" pitchFamily="2" charset="-120"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</a:br>
                      <a:r>
                        <a:rPr lang="en-US" altLang="zh-TW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(</a:t>
                      </a:r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夏季開放</a:t>
                      </a:r>
                      <a:r>
                        <a:rPr lang="en-US" altLang="zh-TW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)</a:t>
                      </a:r>
                      <a:br>
                        <a:rPr lang="en-US" altLang="zh-TW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</a:br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清松手寫體1" panose="00000500000000000000" pitchFamily="2" charset="-120"/>
                        <a:ea typeface="清松手寫體1" panose="00000500000000000000" pitchFamily="2" charset="-12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2530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清松手寫體1" panose="00000500000000000000" pitchFamily="2" charset="-120"/>
                        <a:ea typeface="清松手寫體1" panose="00000500000000000000" pitchFamily="2" charset="-12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清松手寫體1" panose="00000500000000000000" pitchFamily="2" charset="-120"/>
                        <a:ea typeface="清松手寫體1" panose="00000500000000000000" pitchFamily="2" charset="-12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清松手寫體1" panose="00000500000000000000" pitchFamily="2" charset="-120"/>
                        <a:ea typeface="清松手寫體1" panose="00000500000000000000" pitchFamily="2" charset="-120"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79751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票價</a:t>
                      </a:r>
                      <a:b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</a:br>
                      <a:r>
                        <a:rPr lang="en-US" altLang="zh-TW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(</a:t>
                      </a:r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元，含稅</a:t>
                      </a:r>
                      <a:r>
                        <a:rPr lang="en-US" altLang="zh-TW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30</a:t>
                      </a:r>
                      <a:r>
                        <a:rPr lang="zh-TW" altLang="en-US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人</a:t>
                      </a:r>
                      <a:r>
                        <a:rPr lang="en-US" altLang="zh-TW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(</a:t>
                      </a:r>
                      <a:r>
                        <a:rPr lang="zh-TW" altLang="en-US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含</a:t>
                      </a:r>
                      <a:r>
                        <a:rPr lang="en-US" altLang="zh-TW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)</a:t>
                      </a:r>
                      <a:br>
                        <a:rPr lang="en-US" altLang="zh-TW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</a:br>
                      <a:r>
                        <a:rPr lang="zh-TW" altLang="en-US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以上</a:t>
                      </a:r>
                      <a:r>
                        <a:rPr lang="en-US" altLang="zh-TW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7</a:t>
                      </a:r>
                      <a:r>
                        <a:rPr lang="zh-TW" altLang="en-US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30 (7</a:t>
                      </a:r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項</a:t>
                      </a:r>
                      <a:r>
                        <a:rPr lang="en-US" altLang="zh-TW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7975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)</a:t>
                      </a:r>
                      <a:endParaRPr lang="en-US" altLang="zh-TW" dirty="0">
                        <a:effectLst/>
                        <a:latin typeface="清松手寫體1" panose="00000500000000000000" pitchFamily="2" charset="-120"/>
                        <a:ea typeface="清松手寫體1" panose="00000500000000000000" pitchFamily="2" charset="-120"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640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</a:p>
          <a:p>
            <a:endParaRPr lang="en-US" altLang="zh-TW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尖叫指數</a:t>
            </a: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⚡⚡⚡⚡☁</a:t>
            </a: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溫馨指數</a:t>
            </a: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🌞🌞🌞☁☁</a:t>
            </a: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戀愛指數</a:t>
            </a: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💗💗♡♡♡</a:t>
            </a:r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8524" y="2011681"/>
            <a:ext cx="4692801" cy="35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65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魔法星際飛車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以科幻造型的雲霄飛車，迴旋於軌道上體驗刺激的速度感。</a:t>
            </a:r>
          </a:p>
          <a:p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尖叫指數</a:t>
            </a: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⚡⚡⚡⚡⚡</a:t>
            </a: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溫馨指數</a:t>
            </a: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🌞🌞☁☁☁</a:t>
            </a: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戀愛指數</a:t>
            </a: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💗💗💗♡♡</a:t>
            </a:r>
          </a:p>
        </p:txBody>
      </p:sp>
      <p:pic>
        <p:nvPicPr>
          <p:cNvPr id="1026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9520" y="2116183"/>
            <a:ext cx="5414372" cy="4060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321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6000">
              <a:srgbClr val="00B0F0"/>
            </a:gs>
            <a:gs pos="70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資料來源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兒童新樂園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https://www.tcap.taipei/cp.aspx?n=57F1A46B66881160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894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80049" y="1671418"/>
            <a:ext cx="7907606" cy="4448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706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211</Words>
  <Application>Microsoft Office PowerPoint</Application>
  <PresentationFormat>寬螢幕</PresentationFormat>
  <Paragraphs>48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兒童新樂園好好玩</vt:lpstr>
      <vt:lpstr>                   規劃行程</vt:lpstr>
      <vt:lpstr>票價</vt:lpstr>
      <vt:lpstr>宇宙迴旋</vt:lpstr>
      <vt:lpstr>魔法星際飛車 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兒童新樂園好好玩</dc:title>
  <dc:creator>Windows 使用者</dc:creator>
  <cp:lastModifiedBy>Windows 使用者</cp:lastModifiedBy>
  <cp:revision>11</cp:revision>
  <dcterms:created xsi:type="dcterms:W3CDTF">2022-12-20T06:43:50Z</dcterms:created>
  <dcterms:modified xsi:type="dcterms:W3CDTF">2023-01-03T07:06:25Z</dcterms:modified>
</cp:coreProperties>
</file>