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2DFF"/>
    <a:srgbClr val="FBF1E7"/>
    <a:srgbClr val="F4DDFF"/>
    <a:srgbClr val="FEE4E4"/>
    <a:srgbClr val="E3FCFF"/>
    <a:srgbClr val="CCCCFF"/>
    <a:srgbClr val="FFC3C3"/>
    <a:srgbClr val="FFF8E3"/>
    <a:srgbClr val="EDF8EA"/>
    <a:srgbClr val="FF0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C992F1-C10F-4F95-93F0-CA6A5D6708AB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1699756-0B51-498D-9A92-E6762CBA0358}">
      <dgm:prSet phldrT="[文字]"/>
      <dgm:spPr>
        <a:solidFill>
          <a:srgbClr val="FFCCFF"/>
        </a:solidFill>
      </dgm:spPr>
      <dgm:t>
        <a:bodyPr/>
        <a:lstStyle/>
        <a:p>
          <a:r>
            <a:rPr lang="zh-TW" altLang="en-US" dirty="0" smtClean="0"/>
            <a:t>宇宙飛船</a:t>
          </a:r>
          <a:endParaRPr lang="zh-TW" altLang="en-US" dirty="0"/>
        </a:p>
      </dgm:t>
    </dgm:pt>
    <dgm:pt modelId="{43675195-0847-4A36-AD71-EA69470D8DFC}" type="parTrans" cxnId="{6C97328F-C3B9-427D-BA66-57E8C634C32D}">
      <dgm:prSet/>
      <dgm:spPr/>
      <dgm:t>
        <a:bodyPr/>
        <a:lstStyle/>
        <a:p>
          <a:endParaRPr lang="zh-TW" altLang="en-US"/>
        </a:p>
      </dgm:t>
    </dgm:pt>
    <dgm:pt modelId="{3EECFB54-BF78-4E92-BE91-6E68F926D33A}" type="sibTrans" cxnId="{6C97328F-C3B9-427D-BA66-57E8C634C32D}">
      <dgm:prSet/>
      <dgm:spPr/>
      <dgm:t>
        <a:bodyPr/>
        <a:lstStyle/>
        <a:p>
          <a:endParaRPr lang="zh-TW" altLang="en-US"/>
        </a:p>
      </dgm:t>
    </dgm:pt>
    <dgm:pt modelId="{07982CD9-D33A-4690-B2D8-E2AE8AE18AE0}">
      <dgm:prSet phldrT="[文字]"/>
      <dgm:spPr>
        <a:solidFill>
          <a:srgbClr val="CCCCFF"/>
        </a:soli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C276C937-622A-4E86-B5B1-B701DEFD77CD}" type="parTrans" cxnId="{CD7DA9A6-2066-42DC-9AC8-8D55802512EE}">
      <dgm:prSet/>
      <dgm:spPr/>
      <dgm:t>
        <a:bodyPr/>
        <a:lstStyle/>
        <a:p>
          <a:endParaRPr lang="zh-TW" altLang="en-US"/>
        </a:p>
      </dgm:t>
    </dgm:pt>
    <dgm:pt modelId="{8AE2B5CE-6044-487F-B73A-9025EB2113BD}" type="sibTrans" cxnId="{CD7DA9A6-2066-42DC-9AC8-8D55802512EE}">
      <dgm:prSet/>
      <dgm:spPr/>
      <dgm:t>
        <a:bodyPr/>
        <a:lstStyle/>
        <a:p>
          <a:endParaRPr lang="zh-TW" altLang="en-US"/>
        </a:p>
      </dgm:t>
    </dgm:pt>
    <dgm:pt modelId="{60196CBE-DAA4-4519-83EB-A2F220260AD2}">
      <dgm:prSet phldrT="[文字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483D3C50-08AB-4358-95E6-B91AD9553D86}" type="parTrans" cxnId="{43824976-614C-49F2-9BCE-8E4421503FDB}">
      <dgm:prSet/>
      <dgm:spPr/>
      <dgm:t>
        <a:bodyPr/>
        <a:lstStyle/>
        <a:p>
          <a:endParaRPr lang="zh-TW" altLang="en-US"/>
        </a:p>
      </dgm:t>
    </dgm:pt>
    <dgm:pt modelId="{EE5CA463-6E5A-4372-AA7E-AA926D90AA90}" type="sibTrans" cxnId="{43824976-614C-49F2-9BCE-8E4421503FDB}">
      <dgm:prSet/>
      <dgm:spPr/>
      <dgm:t>
        <a:bodyPr/>
        <a:lstStyle/>
        <a:p>
          <a:endParaRPr lang="zh-TW" altLang="en-US"/>
        </a:p>
      </dgm:t>
    </dgm:pt>
    <dgm:pt modelId="{9D529D20-D756-41D3-9104-CF30AA49925C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826F3970-4BB8-4A6D-A30F-4C10BA5D254C}" type="parTrans" cxnId="{76CCA0A4-7565-40BD-8DA2-6587CFCA0055}">
      <dgm:prSet/>
      <dgm:spPr/>
      <dgm:t>
        <a:bodyPr/>
        <a:lstStyle/>
        <a:p>
          <a:endParaRPr lang="zh-TW" altLang="en-US"/>
        </a:p>
      </dgm:t>
    </dgm:pt>
    <dgm:pt modelId="{263478F9-411D-43B3-A40D-D6FE262B0067}" type="sibTrans" cxnId="{76CCA0A4-7565-40BD-8DA2-6587CFCA0055}">
      <dgm:prSet/>
      <dgm:spPr/>
      <dgm:t>
        <a:bodyPr/>
        <a:lstStyle/>
        <a:p>
          <a:endParaRPr lang="zh-TW" altLang="en-US"/>
        </a:p>
      </dgm:t>
    </dgm:pt>
    <dgm:pt modelId="{1B9A028C-2747-4AE6-9802-DC3BFF755C41}">
      <dgm:prSet phldrT="[文字]"/>
      <dgm:spPr>
        <a:solidFill>
          <a:srgbClr val="FF01AA"/>
        </a:solidFill>
      </dgm:spPr>
      <dgm:t>
        <a:bodyPr/>
        <a:lstStyle/>
        <a:p>
          <a:r>
            <a:rPr lang="zh-TW" altLang="en-US" dirty="0" smtClean="0"/>
            <a:t>勇闖侏儸紀</a:t>
          </a:r>
          <a:br>
            <a:rPr lang="zh-TW" altLang="en-US" dirty="0" smtClean="0"/>
          </a:br>
          <a:endParaRPr lang="en-US" altLang="zh-TW" dirty="0" smtClean="0"/>
        </a:p>
      </dgm:t>
    </dgm:pt>
    <dgm:pt modelId="{43DD7801-B316-4B18-BFEB-956B48A5E965}" type="parTrans" cxnId="{3971A7F7-D3FD-471E-8FA8-7FB8E00B7421}">
      <dgm:prSet/>
      <dgm:spPr/>
      <dgm:t>
        <a:bodyPr/>
        <a:lstStyle/>
        <a:p>
          <a:endParaRPr lang="zh-TW" altLang="en-US"/>
        </a:p>
      </dgm:t>
    </dgm:pt>
    <dgm:pt modelId="{C847DEFB-91AD-40EB-A70F-9C28CC2507F8}" type="sibTrans" cxnId="{3971A7F7-D3FD-471E-8FA8-7FB8E00B7421}">
      <dgm:prSet/>
      <dgm:spPr/>
      <dgm:t>
        <a:bodyPr/>
        <a:lstStyle/>
        <a:p>
          <a:endParaRPr lang="zh-TW" altLang="en-US"/>
        </a:p>
      </dgm:t>
    </dgm:pt>
    <dgm:pt modelId="{B822F86D-DEDF-4B99-BC59-9DB5BC1EFAA2}" type="pres">
      <dgm:prSet presAssocID="{77C992F1-C10F-4F95-93F0-CA6A5D6708A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E6E792A-A442-44EF-A3AD-98031D547E6F}" type="pres">
      <dgm:prSet presAssocID="{D1699756-0B51-498D-9A92-E6762CBA0358}" presName="node" presStyleLbl="node1" presStyleIdx="0" presStyleCnt="5" custLinFactNeighborX="4809" custLinFactNeighborY="-844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AD47B9-DBEE-42A6-96CC-90AD519E5A87}" type="pres">
      <dgm:prSet presAssocID="{3EECFB54-BF78-4E92-BE91-6E68F926D33A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381497B8-C941-4A91-B362-2B3F7768014B}" type="pres">
      <dgm:prSet presAssocID="{3EECFB54-BF78-4E92-BE91-6E68F926D33A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B60A9F90-6A5D-4A00-BC61-13BF6356A826}" type="pres">
      <dgm:prSet presAssocID="{07982CD9-D33A-4690-B2D8-E2AE8AE18AE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BCC53A-4A3B-4C6A-9F24-8E65197FBCDC}" type="pres">
      <dgm:prSet presAssocID="{8AE2B5CE-6044-487F-B73A-9025EB2113BD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7923E27C-A48E-4A93-BFC7-9D769B019D89}" type="pres">
      <dgm:prSet presAssocID="{8AE2B5CE-6044-487F-B73A-9025EB2113BD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65AD5D08-556F-48C1-9FEA-23791DB9E9E5}" type="pres">
      <dgm:prSet presAssocID="{60196CBE-DAA4-4519-83EB-A2F220260AD2}" presName="node" presStyleLbl="node1" presStyleIdx="2" presStyleCnt="5" custLinFactNeighborX="-5290" custLinFactNeighborY="-8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22E12B-694D-4C17-8D47-548FCAE97462}" type="pres">
      <dgm:prSet presAssocID="{EE5CA463-6E5A-4372-AA7E-AA926D90AA90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71AD344B-C2C3-4F5F-8513-2CA0DA841874}" type="pres">
      <dgm:prSet presAssocID="{EE5CA463-6E5A-4372-AA7E-AA926D90AA90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F06D211D-1320-4A43-B424-74C299246BD8}" type="pres">
      <dgm:prSet presAssocID="{9D529D20-D756-41D3-9104-CF30AA49925C}" presName="node" presStyleLbl="node1" presStyleIdx="3" presStyleCnt="5" custLinFactNeighborX="9138" custLinFactNeighborY="-2084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C042B4-E21A-46D3-AB9F-DEDA5AB680BE}" type="pres">
      <dgm:prSet presAssocID="{263478F9-411D-43B3-A40D-D6FE262B0067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40BAA42-C492-4C0E-B360-ED96A2231B6D}" type="pres">
      <dgm:prSet presAssocID="{263478F9-411D-43B3-A40D-D6FE262B0067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07741937-3E59-4497-994A-B2C3F4226B9A}" type="pres">
      <dgm:prSet presAssocID="{1B9A028C-2747-4AE6-9802-DC3BFF755C41}" presName="node" presStyleLbl="node1" presStyleIdx="4" presStyleCnt="5" custLinFactNeighborX="12504" custLinFactNeighborY="-1042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D174468-389A-4EC4-BD3C-369C8A41AB45}" type="presOf" srcId="{77C992F1-C10F-4F95-93F0-CA6A5D6708AB}" destId="{B822F86D-DEDF-4B99-BC59-9DB5BC1EFAA2}" srcOrd="0" destOrd="0" presId="urn:microsoft.com/office/officeart/2005/8/layout/process5"/>
    <dgm:cxn modelId="{5C690F04-1850-4016-8BFD-C587CBD90B93}" type="presOf" srcId="{263478F9-411D-43B3-A40D-D6FE262B0067}" destId="{D40BAA42-C492-4C0E-B360-ED96A2231B6D}" srcOrd="1" destOrd="0" presId="urn:microsoft.com/office/officeart/2005/8/layout/process5"/>
    <dgm:cxn modelId="{25033A13-7411-4C3D-8646-0241DE2095FA}" type="presOf" srcId="{EE5CA463-6E5A-4372-AA7E-AA926D90AA90}" destId="{71AD344B-C2C3-4F5F-8513-2CA0DA841874}" srcOrd="1" destOrd="0" presId="urn:microsoft.com/office/officeart/2005/8/layout/process5"/>
    <dgm:cxn modelId="{FE976A63-FFD1-422A-B300-1DF14242E9E6}" type="presOf" srcId="{D1699756-0B51-498D-9A92-E6762CBA0358}" destId="{4E6E792A-A442-44EF-A3AD-98031D547E6F}" srcOrd="0" destOrd="0" presId="urn:microsoft.com/office/officeart/2005/8/layout/process5"/>
    <dgm:cxn modelId="{5E27DAE1-B280-4C58-AED0-DE85EAA770B8}" type="presOf" srcId="{3EECFB54-BF78-4E92-BE91-6E68F926D33A}" destId="{79AD47B9-DBEE-42A6-96CC-90AD519E5A87}" srcOrd="0" destOrd="0" presId="urn:microsoft.com/office/officeart/2005/8/layout/process5"/>
    <dgm:cxn modelId="{0352FE58-97C0-4913-8216-9DB8127EC6D5}" type="presOf" srcId="{1B9A028C-2747-4AE6-9802-DC3BFF755C41}" destId="{07741937-3E59-4497-994A-B2C3F4226B9A}" srcOrd="0" destOrd="0" presId="urn:microsoft.com/office/officeart/2005/8/layout/process5"/>
    <dgm:cxn modelId="{76CCA0A4-7565-40BD-8DA2-6587CFCA0055}" srcId="{77C992F1-C10F-4F95-93F0-CA6A5D6708AB}" destId="{9D529D20-D756-41D3-9104-CF30AA49925C}" srcOrd="3" destOrd="0" parTransId="{826F3970-4BB8-4A6D-A30F-4C10BA5D254C}" sibTransId="{263478F9-411D-43B3-A40D-D6FE262B0067}"/>
    <dgm:cxn modelId="{6F84852B-09BE-42C0-BEBC-F45332B7AFCF}" type="presOf" srcId="{EE5CA463-6E5A-4372-AA7E-AA926D90AA90}" destId="{5C22E12B-694D-4C17-8D47-548FCAE97462}" srcOrd="0" destOrd="0" presId="urn:microsoft.com/office/officeart/2005/8/layout/process5"/>
    <dgm:cxn modelId="{CD7DA9A6-2066-42DC-9AC8-8D55802512EE}" srcId="{77C992F1-C10F-4F95-93F0-CA6A5D6708AB}" destId="{07982CD9-D33A-4690-B2D8-E2AE8AE18AE0}" srcOrd="1" destOrd="0" parTransId="{C276C937-622A-4E86-B5B1-B701DEFD77CD}" sibTransId="{8AE2B5CE-6044-487F-B73A-9025EB2113BD}"/>
    <dgm:cxn modelId="{660ABC13-F4C0-4418-BB02-4B762B794D89}" type="presOf" srcId="{07982CD9-D33A-4690-B2D8-E2AE8AE18AE0}" destId="{B60A9F90-6A5D-4A00-BC61-13BF6356A826}" srcOrd="0" destOrd="0" presId="urn:microsoft.com/office/officeart/2005/8/layout/process5"/>
    <dgm:cxn modelId="{AE9C50E3-FA94-40C9-A411-48A225A5BBBD}" type="presOf" srcId="{9D529D20-D756-41D3-9104-CF30AA49925C}" destId="{F06D211D-1320-4A43-B424-74C299246BD8}" srcOrd="0" destOrd="0" presId="urn:microsoft.com/office/officeart/2005/8/layout/process5"/>
    <dgm:cxn modelId="{8719DD22-702A-4324-9344-1EDE3F9B8A60}" type="presOf" srcId="{3EECFB54-BF78-4E92-BE91-6E68F926D33A}" destId="{381497B8-C941-4A91-B362-2B3F7768014B}" srcOrd="1" destOrd="0" presId="urn:microsoft.com/office/officeart/2005/8/layout/process5"/>
    <dgm:cxn modelId="{5C102E17-F8B1-4416-91D4-46AC7D34B416}" type="presOf" srcId="{263478F9-411D-43B3-A40D-D6FE262B0067}" destId="{45C042B4-E21A-46D3-AB9F-DEDA5AB680BE}" srcOrd="0" destOrd="0" presId="urn:microsoft.com/office/officeart/2005/8/layout/process5"/>
    <dgm:cxn modelId="{A2F4438F-599D-4F15-8FF5-4F6222C953D9}" type="presOf" srcId="{60196CBE-DAA4-4519-83EB-A2F220260AD2}" destId="{65AD5D08-556F-48C1-9FEA-23791DB9E9E5}" srcOrd="0" destOrd="0" presId="urn:microsoft.com/office/officeart/2005/8/layout/process5"/>
    <dgm:cxn modelId="{F57992FE-E8B2-4041-A5DF-4E0A82D2BD60}" type="presOf" srcId="{8AE2B5CE-6044-487F-B73A-9025EB2113BD}" destId="{25BCC53A-4A3B-4C6A-9F24-8E65197FBCDC}" srcOrd="0" destOrd="0" presId="urn:microsoft.com/office/officeart/2005/8/layout/process5"/>
    <dgm:cxn modelId="{3971A7F7-D3FD-471E-8FA8-7FB8E00B7421}" srcId="{77C992F1-C10F-4F95-93F0-CA6A5D6708AB}" destId="{1B9A028C-2747-4AE6-9802-DC3BFF755C41}" srcOrd="4" destOrd="0" parTransId="{43DD7801-B316-4B18-BFEB-956B48A5E965}" sibTransId="{C847DEFB-91AD-40EB-A70F-9C28CC2507F8}"/>
    <dgm:cxn modelId="{A55899F0-A6CB-4FD6-B0AB-91C51815347F}" type="presOf" srcId="{8AE2B5CE-6044-487F-B73A-9025EB2113BD}" destId="{7923E27C-A48E-4A93-BFC7-9D769B019D89}" srcOrd="1" destOrd="0" presId="urn:microsoft.com/office/officeart/2005/8/layout/process5"/>
    <dgm:cxn modelId="{6C97328F-C3B9-427D-BA66-57E8C634C32D}" srcId="{77C992F1-C10F-4F95-93F0-CA6A5D6708AB}" destId="{D1699756-0B51-498D-9A92-E6762CBA0358}" srcOrd="0" destOrd="0" parTransId="{43675195-0847-4A36-AD71-EA69470D8DFC}" sibTransId="{3EECFB54-BF78-4E92-BE91-6E68F926D33A}"/>
    <dgm:cxn modelId="{43824976-614C-49F2-9BCE-8E4421503FDB}" srcId="{77C992F1-C10F-4F95-93F0-CA6A5D6708AB}" destId="{60196CBE-DAA4-4519-83EB-A2F220260AD2}" srcOrd="2" destOrd="0" parTransId="{483D3C50-08AB-4358-95E6-B91AD9553D86}" sibTransId="{EE5CA463-6E5A-4372-AA7E-AA926D90AA90}"/>
    <dgm:cxn modelId="{3740A58D-2166-4004-9F10-77171B5078F0}" type="presParOf" srcId="{B822F86D-DEDF-4B99-BC59-9DB5BC1EFAA2}" destId="{4E6E792A-A442-44EF-A3AD-98031D547E6F}" srcOrd="0" destOrd="0" presId="urn:microsoft.com/office/officeart/2005/8/layout/process5"/>
    <dgm:cxn modelId="{D1ECEA59-CE31-4B8C-A7F1-C46379B0D454}" type="presParOf" srcId="{B822F86D-DEDF-4B99-BC59-9DB5BC1EFAA2}" destId="{79AD47B9-DBEE-42A6-96CC-90AD519E5A87}" srcOrd="1" destOrd="0" presId="urn:microsoft.com/office/officeart/2005/8/layout/process5"/>
    <dgm:cxn modelId="{4769277A-0496-4AD2-822B-682A239269E3}" type="presParOf" srcId="{79AD47B9-DBEE-42A6-96CC-90AD519E5A87}" destId="{381497B8-C941-4A91-B362-2B3F7768014B}" srcOrd="0" destOrd="0" presId="urn:microsoft.com/office/officeart/2005/8/layout/process5"/>
    <dgm:cxn modelId="{A1F1213A-1905-4477-81CA-2C67351FB7D0}" type="presParOf" srcId="{B822F86D-DEDF-4B99-BC59-9DB5BC1EFAA2}" destId="{B60A9F90-6A5D-4A00-BC61-13BF6356A826}" srcOrd="2" destOrd="0" presId="urn:microsoft.com/office/officeart/2005/8/layout/process5"/>
    <dgm:cxn modelId="{3B148E74-DB4A-4525-AFE1-66F2B65F09C3}" type="presParOf" srcId="{B822F86D-DEDF-4B99-BC59-9DB5BC1EFAA2}" destId="{25BCC53A-4A3B-4C6A-9F24-8E65197FBCDC}" srcOrd="3" destOrd="0" presId="urn:microsoft.com/office/officeart/2005/8/layout/process5"/>
    <dgm:cxn modelId="{DEB63A89-0667-43CE-BAF7-5777BE3C039E}" type="presParOf" srcId="{25BCC53A-4A3B-4C6A-9F24-8E65197FBCDC}" destId="{7923E27C-A48E-4A93-BFC7-9D769B019D89}" srcOrd="0" destOrd="0" presId="urn:microsoft.com/office/officeart/2005/8/layout/process5"/>
    <dgm:cxn modelId="{9EDC67DC-3943-4770-A4D2-717DECD9DAB0}" type="presParOf" srcId="{B822F86D-DEDF-4B99-BC59-9DB5BC1EFAA2}" destId="{65AD5D08-556F-48C1-9FEA-23791DB9E9E5}" srcOrd="4" destOrd="0" presId="urn:microsoft.com/office/officeart/2005/8/layout/process5"/>
    <dgm:cxn modelId="{E5F63B69-AD3A-4AF4-BFA0-414F20F71B4E}" type="presParOf" srcId="{B822F86D-DEDF-4B99-BC59-9DB5BC1EFAA2}" destId="{5C22E12B-694D-4C17-8D47-548FCAE97462}" srcOrd="5" destOrd="0" presId="urn:microsoft.com/office/officeart/2005/8/layout/process5"/>
    <dgm:cxn modelId="{A9449F6A-9FEB-4916-B9D2-529A52493A17}" type="presParOf" srcId="{5C22E12B-694D-4C17-8D47-548FCAE97462}" destId="{71AD344B-C2C3-4F5F-8513-2CA0DA841874}" srcOrd="0" destOrd="0" presId="urn:microsoft.com/office/officeart/2005/8/layout/process5"/>
    <dgm:cxn modelId="{3D245DC3-91F8-40AC-B2B6-04B4B5F663DA}" type="presParOf" srcId="{B822F86D-DEDF-4B99-BC59-9DB5BC1EFAA2}" destId="{F06D211D-1320-4A43-B424-74C299246BD8}" srcOrd="6" destOrd="0" presId="urn:microsoft.com/office/officeart/2005/8/layout/process5"/>
    <dgm:cxn modelId="{9EDAAA93-D021-4AC0-87E1-8957E4EA0BB3}" type="presParOf" srcId="{B822F86D-DEDF-4B99-BC59-9DB5BC1EFAA2}" destId="{45C042B4-E21A-46D3-AB9F-DEDA5AB680BE}" srcOrd="7" destOrd="0" presId="urn:microsoft.com/office/officeart/2005/8/layout/process5"/>
    <dgm:cxn modelId="{DBAC3C9F-BC4E-4FBD-9671-8018E645D6D2}" type="presParOf" srcId="{45C042B4-E21A-46D3-AB9F-DEDA5AB680BE}" destId="{D40BAA42-C492-4C0E-B360-ED96A2231B6D}" srcOrd="0" destOrd="0" presId="urn:microsoft.com/office/officeart/2005/8/layout/process5"/>
    <dgm:cxn modelId="{7279FF67-62CF-447C-AF5D-FCDED8BACB9C}" type="presParOf" srcId="{B822F86D-DEDF-4B99-BC59-9DB5BC1EFAA2}" destId="{07741937-3E59-4497-994A-B2C3F4226B9A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6E792A-A442-44EF-A3AD-98031D547E6F}">
      <dsp:nvSpPr>
        <dsp:cNvPr id="0" name=""/>
        <dsp:cNvSpPr/>
      </dsp:nvSpPr>
      <dsp:spPr>
        <a:xfrm>
          <a:off x="278000" y="0"/>
          <a:ext cx="2717809" cy="1630685"/>
        </a:xfrm>
        <a:prstGeom prst="roundRect">
          <a:avLst>
            <a:gd name="adj" fmla="val 10000"/>
          </a:avLst>
        </a:prstGeom>
        <a:solidFill>
          <a:srgbClr val="FFCC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宇宙飛船</a:t>
          </a:r>
          <a:endParaRPr lang="zh-TW" altLang="en-US" sz="3600" kern="1200" dirty="0"/>
        </a:p>
      </dsp:txBody>
      <dsp:txXfrm>
        <a:off x="325761" y="47761"/>
        <a:ext cx="2622287" cy="1535163"/>
      </dsp:txXfrm>
    </dsp:sp>
    <dsp:sp modelId="{79AD47B9-DBEE-42A6-96CC-90AD519E5A87}">
      <dsp:nvSpPr>
        <dsp:cNvPr id="0" name=""/>
        <dsp:cNvSpPr/>
      </dsp:nvSpPr>
      <dsp:spPr>
        <a:xfrm rot="1330">
          <a:off x="3206223" y="479039"/>
          <a:ext cx="506905" cy="6740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206223" y="613813"/>
        <a:ext cx="354834" cy="404410"/>
      </dsp:txXfrm>
    </dsp:sp>
    <dsp:sp modelId="{B60A9F90-6A5D-4A00-BC61-13BF6356A826}">
      <dsp:nvSpPr>
        <dsp:cNvPr id="0" name=""/>
        <dsp:cNvSpPr/>
      </dsp:nvSpPr>
      <dsp:spPr>
        <a:xfrm>
          <a:off x="3952235" y="1421"/>
          <a:ext cx="2717809" cy="1630685"/>
        </a:xfrm>
        <a:prstGeom prst="roundRect">
          <a:avLst>
            <a:gd name="adj" fmla="val 10000"/>
          </a:avLst>
        </a:prstGeom>
        <a:solidFill>
          <a:srgbClr val="CCCCFF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摩天輪</a:t>
          </a:r>
          <a:endParaRPr lang="zh-TW" altLang="en-US" sz="3600" kern="1200" dirty="0"/>
        </a:p>
      </dsp:txBody>
      <dsp:txXfrm>
        <a:off x="3999996" y="49182"/>
        <a:ext cx="2622287" cy="1535163"/>
      </dsp:txXfrm>
    </dsp:sp>
    <dsp:sp modelId="{25BCC53A-4A3B-4C6A-9F24-8E65197FBCDC}">
      <dsp:nvSpPr>
        <dsp:cNvPr id="0" name=""/>
        <dsp:cNvSpPr/>
      </dsp:nvSpPr>
      <dsp:spPr>
        <a:xfrm rot="21598666">
          <a:off x="6877582" y="479050"/>
          <a:ext cx="499976" cy="6740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77582" y="613882"/>
        <a:ext cx="349983" cy="404410"/>
      </dsp:txXfrm>
    </dsp:sp>
    <dsp:sp modelId="{65AD5D08-556F-48C1-9FEA-23791DB9E9E5}">
      <dsp:nvSpPr>
        <dsp:cNvPr id="0" name=""/>
        <dsp:cNvSpPr/>
      </dsp:nvSpPr>
      <dsp:spPr>
        <a:xfrm>
          <a:off x="7613396" y="0"/>
          <a:ext cx="2717809" cy="1630685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雲霄飛車</a:t>
          </a:r>
          <a:endParaRPr lang="zh-TW" altLang="en-US" sz="3600" kern="1200" dirty="0"/>
        </a:p>
      </dsp:txBody>
      <dsp:txXfrm>
        <a:off x="7661157" y="47761"/>
        <a:ext cx="2622287" cy="1535163"/>
      </dsp:txXfrm>
    </dsp:sp>
    <dsp:sp modelId="{5C22E12B-694D-4C17-8D47-548FCAE97462}">
      <dsp:nvSpPr>
        <dsp:cNvPr id="0" name=""/>
        <dsp:cNvSpPr/>
      </dsp:nvSpPr>
      <dsp:spPr>
        <a:xfrm rot="4981537">
          <a:off x="8916577" y="1656801"/>
          <a:ext cx="399774" cy="6740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 rot="-5400000">
        <a:off x="8906978" y="1794366"/>
        <a:ext cx="404410" cy="279842"/>
      </dsp:txXfrm>
    </dsp:sp>
    <dsp:sp modelId="{F06D211D-1320-4A43-B424-74C299246BD8}">
      <dsp:nvSpPr>
        <dsp:cNvPr id="0" name=""/>
        <dsp:cNvSpPr/>
      </dsp:nvSpPr>
      <dsp:spPr>
        <a:xfrm>
          <a:off x="7904470" y="2379396"/>
          <a:ext cx="2717809" cy="1630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叢林吼吼樹屋</a:t>
          </a:r>
          <a:endParaRPr lang="zh-TW" altLang="en-US" sz="3600" kern="1200" dirty="0"/>
        </a:p>
      </dsp:txBody>
      <dsp:txXfrm>
        <a:off x="7952231" y="2427157"/>
        <a:ext cx="2622287" cy="1535163"/>
      </dsp:txXfrm>
    </dsp:sp>
    <dsp:sp modelId="{45C042B4-E21A-46D3-AB9F-DEDA5AB680BE}">
      <dsp:nvSpPr>
        <dsp:cNvPr id="0" name=""/>
        <dsp:cNvSpPr/>
      </dsp:nvSpPr>
      <dsp:spPr>
        <a:xfrm rot="10638417">
          <a:off x="7233265" y="2942058"/>
          <a:ext cx="474657" cy="6740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375583" y="3073516"/>
        <a:ext cx="332260" cy="404410"/>
      </dsp:txXfrm>
    </dsp:sp>
    <dsp:sp modelId="{07741937-3E59-4497-994A-B2C3F4226B9A}">
      <dsp:nvSpPr>
        <dsp:cNvPr id="0" name=""/>
        <dsp:cNvSpPr/>
      </dsp:nvSpPr>
      <dsp:spPr>
        <a:xfrm>
          <a:off x="4292069" y="2549313"/>
          <a:ext cx="2717809" cy="1630685"/>
        </a:xfrm>
        <a:prstGeom prst="roundRect">
          <a:avLst>
            <a:gd name="adj" fmla="val 10000"/>
          </a:avLst>
        </a:prstGeom>
        <a:solidFill>
          <a:srgbClr val="FF01AA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勇闖侏儸紀</a:t>
          </a:r>
          <a:br>
            <a:rPr lang="zh-TW" altLang="en-US" sz="3600" kern="1200" dirty="0" smtClean="0"/>
          </a:br>
          <a:endParaRPr lang="en-US" altLang="zh-TW" sz="3600" kern="1200" dirty="0" smtClean="0"/>
        </a:p>
      </dsp:txBody>
      <dsp:txXfrm>
        <a:off x="4339830" y="2597074"/>
        <a:ext cx="2622287" cy="1535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FFC3C3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258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337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7644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178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614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2389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049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54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00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65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045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000">
              <a:srgbClr val="FEE4E4"/>
            </a:gs>
            <a:gs pos="0">
              <a:srgbClr val="E3FCFF"/>
            </a:gs>
            <a:gs pos="67000">
              <a:srgbClr val="FBF1E7"/>
            </a:gs>
            <a:gs pos="100000">
              <a:srgbClr val="F4DD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B297E-4196-429A-AD7F-BEE9DADA1542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A98C5-5D6F-4DBC-B359-5068A3AC1B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3555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兒童新樂園遊玩記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作</a:t>
            </a:r>
            <a:r>
              <a:rPr lang="zh-TW" altLang="en-US" dirty="0" smtClean="0"/>
              <a:t>著妞妞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0273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BE2DFF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規劃</a:t>
            </a:r>
            <a:endParaRPr lang="zh-TW" altLang="en-US" dirty="0">
              <a:solidFill>
                <a:srgbClr val="BE2DFF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545731"/>
              </p:ext>
            </p:extLst>
          </p:nvPr>
        </p:nvGraphicFramePr>
        <p:xfrm>
          <a:off x="731520" y="1825625"/>
          <a:ext cx="1062228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4268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9328413"/>
              </p:ext>
            </p:extLst>
          </p:nvPr>
        </p:nvGraphicFramePr>
        <p:xfrm>
          <a:off x="485503" y="1397727"/>
          <a:ext cx="10774680" cy="5460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24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58834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19646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31226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01A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80211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E3F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17294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EDF8E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rgbClr val="FEE4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rgbClr val="FBF1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1729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822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 </a:t>
            </a:r>
            <a:r>
              <a:rPr lang="zh-TW" altLang="en-US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以科幻造型的雲霄飛車，迴旋於軌道上體驗刺激的速度感。</a:t>
            </a:r>
          </a:p>
          <a:p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尖叫指數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⚡⚡⚡⚡⚡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溫馨指數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🌞🌞☁☁☁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戀愛指數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💗💗💗♡♡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34250" y="2929731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63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小飛龍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舊有龍鳳船的改良版，以四條可愛飛龍相互追逐為主題之傾斜轉盤可</a:t>
            </a:r>
            <a:r>
              <a:rPr lang="en-US" altLang="zh-TW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360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度旋轉，更好玩更刺激。</a:t>
            </a:r>
          </a:p>
          <a:p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尖叫指數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⚡⚡⚡☁☁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溫馨指數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🌞🌞☁☁☁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戀愛指數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💗♡♡♡♡	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31403" y="1036909"/>
            <a:ext cx="4278630" cy="5553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546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7894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兒童新樂園簡介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448972"/>
            <a:ext cx="12192000" cy="5409028"/>
          </a:xfrm>
          <a:prstGeom prst="round2SameRect">
            <a:avLst>
              <a:gd name="adj1" fmla="val 6955"/>
              <a:gd name="adj2" fmla="val 0"/>
            </a:avLst>
          </a:prstGeom>
          <a:ln>
            <a:noFill/>
          </a:ln>
          <a:effectLst>
            <a:reflection blurRad="6350" stA="52000" endPos="35000" dist="25400" dir="5400000" sy="-100000" algn="bl" rotWithShape="0"/>
          </a:effectLst>
          <a:scene3d>
            <a:camera prst="orthographicFront"/>
            <a:lightRig rig="threePt" dir="t"/>
          </a:scene3d>
          <a:sp3d>
            <a:bevelT w="190500" prst="hardEdge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63620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205</Words>
  <Application>Microsoft Office PowerPoint</Application>
  <PresentationFormat>寬螢幕</PresentationFormat>
  <Paragraphs>46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文鼎甜妞體P</vt:lpstr>
      <vt:lpstr>書法家中楷體</vt:lpstr>
      <vt:lpstr>清松手寫體2</vt:lpstr>
      <vt:lpstr>新細明體</vt:lpstr>
      <vt:lpstr>Arial</vt:lpstr>
      <vt:lpstr>Calibri</vt:lpstr>
      <vt:lpstr>Calibri Light</vt:lpstr>
      <vt:lpstr>Office 佈景主題</vt:lpstr>
      <vt:lpstr>兒童新樂園遊玩記</vt:lpstr>
      <vt:lpstr>規劃</vt:lpstr>
      <vt:lpstr>票價</vt:lpstr>
      <vt:lpstr> 魔法星際飛車</vt:lpstr>
      <vt:lpstr>小飛龍</vt:lpstr>
      <vt:lpstr>資料來源 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兒童新樂園遊玩記</dc:title>
  <dc:creator>Windows 使用者</dc:creator>
  <cp:lastModifiedBy>Windows 使用者</cp:lastModifiedBy>
  <cp:revision>14</cp:revision>
  <dcterms:created xsi:type="dcterms:W3CDTF">2022-12-20T06:43:58Z</dcterms:created>
  <dcterms:modified xsi:type="dcterms:W3CDTF">2023-01-10T07:00:47Z</dcterms:modified>
</cp:coreProperties>
</file>