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7043B7-F5BE-4E09-AC49-41A52D5B9A07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A061338-CFD3-4271-B6B8-722F695B8515}">
      <dgm:prSet/>
      <dgm:spPr/>
      <dgm:t>
        <a:bodyPr/>
        <a:lstStyle/>
        <a:p>
          <a:r>
            <a:rPr lang="zh-TW" altLang="en-US" dirty="0" smtClean="0"/>
            <a:t>碰碰車</a:t>
          </a:r>
          <a:endParaRPr lang="zh-TW" altLang="en-US" dirty="0"/>
        </a:p>
      </dgm:t>
    </dgm:pt>
    <dgm:pt modelId="{AAB6C965-423D-4FDD-8429-21F44765BB4B}" type="parTrans" cxnId="{CD5E411D-AC12-4206-B275-A2BB23E038F8}">
      <dgm:prSet/>
      <dgm:spPr/>
      <dgm:t>
        <a:bodyPr/>
        <a:lstStyle/>
        <a:p>
          <a:endParaRPr lang="zh-TW" altLang="en-US"/>
        </a:p>
      </dgm:t>
    </dgm:pt>
    <dgm:pt modelId="{B78A8B41-3820-4E2A-8EFE-D723B4A02AA1}" type="sibTrans" cxnId="{CD5E411D-AC12-4206-B275-A2BB23E038F8}">
      <dgm:prSet/>
      <dgm:spPr/>
      <dgm:t>
        <a:bodyPr/>
        <a:lstStyle/>
        <a:p>
          <a:endParaRPr lang="zh-TW" altLang="en-US"/>
        </a:p>
      </dgm:t>
    </dgm:pt>
    <dgm:pt modelId="{20531C81-7F5D-485F-B855-BA3072D2A255}">
      <dgm:prSet/>
      <dgm:spPr/>
      <dgm:t>
        <a:bodyPr/>
        <a:lstStyle/>
        <a:p>
          <a:r>
            <a:rPr lang="zh-TW" altLang="en-US" dirty="0" smtClean="0"/>
            <a:t>迷</a:t>
          </a:r>
          <a:endParaRPr lang="en-US" altLang="zh-TW" smtClean="0"/>
        </a:p>
        <a:p>
          <a:r>
            <a:rPr lang="zh-TW" altLang="en-US" smtClean="0"/>
            <a:t>你</a:t>
          </a:r>
          <a:r>
            <a:rPr lang="zh-TW" altLang="en-US" dirty="0" smtClean="0"/>
            <a:t>卡丁車</a:t>
          </a:r>
          <a:endParaRPr lang="zh-TW" altLang="en-US" dirty="0"/>
        </a:p>
      </dgm:t>
    </dgm:pt>
    <dgm:pt modelId="{237D728D-E519-4F7B-9F19-2E11ADC1FF7A}" type="parTrans" cxnId="{A76DE16A-D16F-4728-AD44-D207B3584D02}">
      <dgm:prSet/>
      <dgm:spPr/>
      <dgm:t>
        <a:bodyPr/>
        <a:lstStyle/>
        <a:p>
          <a:endParaRPr lang="zh-TW" altLang="en-US"/>
        </a:p>
      </dgm:t>
    </dgm:pt>
    <dgm:pt modelId="{5D440FCF-EF00-4D16-AFF9-EE2101791A7F}" type="sibTrans" cxnId="{A76DE16A-D16F-4728-AD44-D207B3584D02}">
      <dgm:prSet/>
      <dgm:spPr/>
      <dgm:t>
        <a:bodyPr/>
        <a:lstStyle/>
        <a:p>
          <a:endParaRPr lang="zh-TW" altLang="en-US"/>
        </a:p>
      </dgm:t>
    </dgm:pt>
    <dgm:pt modelId="{8E857732-46A4-4FAB-B885-6067B495AE92}">
      <dgm:prSet/>
      <dgm:spPr/>
      <dgm:t>
        <a:bodyPr/>
        <a:lstStyle/>
        <a:p>
          <a:r>
            <a:rPr lang="zh-TW" altLang="en-US" dirty="0" smtClean="0"/>
            <a:t>摩天輪</a:t>
          </a:r>
          <a:endParaRPr lang="zh-TW" altLang="en-US" dirty="0"/>
        </a:p>
      </dgm:t>
    </dgm:pt>
    <dgm:pt modelId="{CCF524E5-A0F0-46C0-BDAF-308943A0D594}" type="parTrans" cxnId="{83E6CB06-963E-4249-B583-317903CD620E}">
      <dgm:prSet/>
      <dgm:spPr/>
      <dgm:t>
        <a:bodyPr/>
        <a:lstStyle/>
        <a:p>
          <a:endParaRPr lang="zh-TW" altLang="en-US"/>
        </a:p>
      </dgm:t>
    </dgm:pt>
    <dgm:pt modelId="{723FAD3E-A7EF-4E20-80BF-CA266CD1F0C4}" type="sibTrans" cxnId="{83E6CB06-963E-4249-B583-317903CD620E}">
      <dgm:prSet/>
      <dgm:spPr/>
      <dgm:t>
        <a:bodyPr/>
        <a:lstStyle/>
        <a:p>
          <a:endParaRPr lang="zh-TW" altLang="en-US"/>
        </a:p>
      </dgm:t>
    </dgm:pt>
    <dgm:pt modelId="{1030D735-201C-4689-A178-3C99A6DFEA0C}">
      <dgm:prSet/>
      <dgm:spPr/>
      <dgm:t>
        <a:bodyPr/>
        <a:lstStyle/>
        <a:p>
          <a:r>
            <a:rPr lang="zh-TW" altLang="en-US" dirty="0" smtClean="0"/>
            <a:t>坦克大戰</a:t>
          </a:r>
          <a:endParaRPr lang="zh-TW" altLang="en-US" dirty="0"/>
        </a:p>
      </dgm:t>
    </dgm:pt>
    <dgm:pt modelId="{C46DA7AD-F623-4708-8178-80CFAEE196CC}" type="parTrans" cxnId="{7FD6741A-51F7-4A1A-A68F-34195DAA3CE3}">
      <dgm:prSet/>
      <dgm:spPr/>
      <dgm:t>
        <a:bodyPr/>
        <a:lstStyle/>
        <a:p>
          <a:endParaRPr lang="zh-TW" altLang="en-US"/>
        </a:p>
      </dgm:t>
    </dgm:pt>
    <dgm:pt modelId="{7D9C655F-A226-44D4-BF02-4E574D92E505}" type="sibTrans" cxnId="{7FD6741A-51F7-4A1A-A68F-34195DAA3CE3}">
      <dgm:prSet/>
      <dgm:spPr/>
      <dgm:t>
        <a:bodyPr/>
        <a:lstStyle/>
        <a:p>
          <a:endParaRPr lang="zh-TW" altLang="en-US"/>
        </a:p>
      </dgm:t>
    </dgm:pt>
    <dgm:pt modelId="{1B346646-2228-4B62-A28C-FB05EC0C77D6}">
      <dgm:prSet/>
      <dgm:spPr/>
      <dgm:t>
        <a:bodyPr/>
        <a:lstStyle/>
        <a:p>
          <a:r>
            <a:rPr lang="zh-TW" altLang="en-US" dirty="0" smtClean="0"/>
            <a:t>重返基地</a:t>
          </a:r>
          <a:endParaRPr lang="zh-TW" altLang="en-US" dirty="0"/>
        </a:p>
      </dgm:t>
    </dgm:pt>
    <dgm:pt modelId="{3A0A2768-F056-4CF5-876D-AB1405A523EC}" type="parTrans" cxnId="{B0B1A9E8-0B2D-4FEE-9C2F-61F83062D17D}">
      <dgm:prSet/>
      <dgm:spPr/>
      <dgm:t>
        <a:bodyPr/>
        <a:lstStyle/>
        <a:p>
          <a:endParaRPr lang="zh-TW" altLang="en-US"/>
        </a:p>
      </dgm:t>
    </dgm:pt>
    <dgm:pt modelId="{93EFD001-64B3-4D66-9FD9-B587C2AC6AC9}" type="sibTrans" cxnId="{B0B1A9E8-0B2D-4FEE-9C2F-61F83062D17D}">
      <dgm:prSet/>
      <dgm:spPr/>
      <dgm:t>
        <a:bodyPr/>
        <a:lstStyle/>
        <a:p>
          <a:endParaRPr lang="zh-TW" altLang="en-US"/>
        </a:p>
      </dgm:t>
    </dgm:pt>
    <dgm:pt modelId="{35B1BECE-1715-45E7-836B-D3E6227EED2A}">
      <dgm:prSet/>
      <dgm:spPr/>
      <dgm:t>
        <a:bodyPr/>
        <a:lstStyle/>
        <a:p>
          <a:r>
            <a:rPr lang="zh-TW" altLang="en-US" dirty="0" smtClean="0"/>
            <a:t>碰碰車</a:t>
          </a:r>
          <a:endParaRPr lang="zh-TW" altLang="en-US" dirty="0"/>
        </a:p>
      </dgm:t>
    </dgm:pt>
    <dgm:pt modelId="{D4B1C44F-367C-4EA6-8993-ED91D792CFD2}" type="parTrans" cxnId="{27613AEE-F16A-4F09-960C-52A5DFED68AE}">
      <dgm:prSet/>
      <dgm:spPr/>
      <dgm:t>
        <a:bodyPr/>
        <a:lstStyle/>
        <a:p>
          <a:endParaRPr lang="zh-TW" altLang="en-US"/>
        </a:p>
      </dgm:t>
    </dgm:pt>
    <dgm:pt modelId="{06270A2F-6215-4154-9DEF-1681E642B826}" type="sibTrans" cxnId="{27613AEE-F16A-4F09-960C-52A5DFED68AE}">
      <dgm:prSet/>
      <dgm:spPr/>
      <dgm:t>
        <a:bodyPr/>
        <a:lstStyle/>
        <a:p>
          <a:endParaRPr lang="zh-TW" altLang="en-US"/>
        </a:p>
      </dgm:t>
    </dgm:pt>
    <dgm:pt modelId="{14228BCE-7ED5-4A1E-9E87-0A5221A4D0E9}">
      <dgm:prSet/>
      <dgm:spPr/>
      <dgm:t>
        <a:bodyPr/>
        <a:lstStyle/>
        <a:p>
          <a:r>
            <a:rPr lang="zh-TW" altLang="en-US" dirty="0" smtClean="0"/>
            <a:t>汽車教練場</a:t>
          </a:r>
          <a:endParaRPr lang="zh-TW" altLang="en-US" dirty="0"/>
        </a:p>
      </dgm:t>
    </dgm:pt>
    <dgm:pt modelId="{D51B5B75-CD6C-43C9-99AA-B39B8F1AC564}" type="parTrans" cxnId="{1EA68EF4-796E-41DD-9BB3-55BA8CBD60DE}">
      <dgm:prSet/>
      <dgm:spPr/>
      <dgm:t>
        <a:bodyPr/>
        <a:lstStyle/>
        <a:p>
          <a:endParaRPr lang="zh-TW" altLang="en-US"/>
        </a:p>
      </dgm:t>
    </dgm:pt>
    <dgm:pt modelId="{CC3AEB9C-E8C6-4B58-B27D-64E2F85CE1BF}" type="sibTrans" cxnId="{1EA68EF4-796E-41DD-9BB3-55BA8CBD60DE}">
      <dgm:prSet/>
      <dgm:spPr/>
      <dgm:t>
        <a:bodyPr/>
        <a:lstStyle/>
        <a:p>
          <a:endParaRPr lang="zh-TW" altLang="en-US"/>
        </a:p>
      </dgm:t>
    </dgm:pt>
    <dgm:pt modelId="{A2B80D90-EFA2-4B7F-B8DA-0B476E5891AD}" type="pres">
      <dgm:prSet presAssocID="{BE7043B7-F5BE-4E09-AC49-41A52D5B9A07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zh-TW" altLang="en-US"/>
        </a:p>
      </dgm:t>
    </dgm:pt>
    <dgm:pt modelId="{07550E83-A2AF-42E2-A058-4E1F5CC2F9D1}" type="pres">
      <dgm:prSet presAssocID="{5A061338-CFD3-4271-B6B8-722F695B8515}" presName="parTx1" presStyleLbl="node1" presStyleIdx="0" presStyleCnt="7" custLinFactNeighborX="-8527" custLinFactNeighborY="-3730"/>
      <dgm:spPr/>
      <dgm:t>
        <a:bodyPr/>
        <a:lstStyle/>
        <a:p>
          <a:endParaRPr lang="zh-TW" altLang="en-US"/>
        </a:p>
      </dgm:t>
    </dgm:pt>
    <dgm:pt modelId="{CDB6A1FB-C952-44FE-89EE-005E5CA994F2}" type="pres">
      <dgm:prSet presAssocID="{20531C81-7F5D-485F-B855-BA3072D2A255}" presName="parTx2" presStyleLbl="node1" presStyleIdx="1" presStyleCnt="7"/>
      <dgm:spPr/>
      <dgm:t>
        <a:bodyPr/>
        <a:lstStyle/>
        <a:p>
          <a:endParaRPr lang="zh-TW" altLang="en-US"/>
        </a:p>
      </dgm:t>
    </dgm:pt>
    <dgm:pt modelId="{D73EB250-AD89-4C19-ACF5-03E9E014CB2C}" type="pres">
      <dgm:prSet presAssocID="{8E857732-46A4-4FAB-B885-6067B495AE92}" presName="parTx3" presStyleLbl="node1" presStyleIdx="2" presStyleCnt="7"/>
      <dgm:spPr/>
      <dgm:t>
        <a:bodyPr/>
        <a:lstStyle/>
        <a:p>
          <a:endParaRPr lang="zh-TW" altLang="en-US"/>
        </a:p>
      </dgm:t>
    </dgm:pt>
    <dgm:pt modelId="{EF7895DF-8A4B-476C-9D27-69DC6E6E2BC2}" type="pres">
      <dgm:prSet presAssocID="{1030D735-201C-4689-A178-3C99A6DFEA0C}" presName="parTx4" presStyleLbl="node1" presStyleIdx="3" presStyleCnt="7"/>
      <dgm:spPr/>
      <dgm:t>
        <a:bodyPr/>
        <a:lstStyle/>
        <a:p>
          <a:endParaRPr lang="zh-TW" altLang="en-US"/>
        </a:p>
      </dgm:t>
    </dgm:pt>
    <dgm:pt modelId="{ECFCECF1-E0D9-4B68-8CD4-0978B9FF45D5}" type="pres">
      <dgm:prSet presAssocID="{35B1BECE-1715-45E7-836B-D3E6227EED2A}" presName="parTx5" presStyleLbl="node1" presStyleIdx="4" presStyleCnt="7"/>
      <dgm:spPr/>
      <dgm:t>
        <a:bodyPr/>
        <a:lstStyle/>
        <a:p>
          <a:endParaRPr lang="zh-TW" altLang="en-US"/>
        </a:p>
      </dgm:t>
    </dgm:pt>
    <dgm:pt modelId="{D473777A-F61E-4F8C-A1AC-583BD14CDB03}" type="pres">
      <dgm:prSet presAssocID="{1B346646-2228-4B62-A28C-FB05EC0C77D6}" presName="parTx6" presStyleLbl="node1" presStyleIdx="5" presStyleCnt="7" custLinFactNeighborX="2531" custLinFactNeighborY="6315"/>
      <dgm:spPr/>
      <dgm:t>
        <a:bodyPr/>
        <a:lstStyle/>
        <a:p>
          <a:endParaRPr lang="zh-TW" altLang="en-US"/>
        </a:p>
      </dgm:t>
    </dgm:pt>
    <dgm:pt modelId="{D56B2C73-2C0E-4355-BF06-0F5D4358F3C7}" type="pres">
      <dgm:prSet presAssocID="{14228BCE-7ED5-4A1E-9E87-0A5221A4D0E9}" presName="parTx7" presStyleLbl="node1" presStyleIdx="6" presStyleCnt="7"/>
      <dgm:spPr/>
      <dgm:t>
        <a:bodyPr/>
        <a:lstStyle/>
        <a:p>
          <a:endParaRPr lang="zh-TW" altLang="en-US"/>
        </a:p>
      </dgm:t>
    </dgm:pt>
  </dgm:ptLst>
  <dgm:cxnLst>
    <dgm:cxn modelId="{A76DE16A-D16F-4728-AD44-D207B3584D02}" srcId="{BE7043B7-F5BE-4E09-AC49-41A52D5B9A07}" destId="{20531C81-7F5D-485F-B855-BA3072D2A255}" srcOrd="1" destOrd="0" parTransId="{237D728D-E519-4F7B-9F19-2E11ADC1FF7A}" sibTransId="{5D440FCF-EF00-4D16-AFF9-EE2101791A7F}"/>
    <dgm:cxn modelId="{939C74F0-7522-4EA2-9A9A-EAF6ECCCE844}" type="presOf" srcId="{1B346646-2228-4B62-A28C-FB05EC0C77D6}" destId="{D473777A-F61E-4F8C-A1AC-583BD14CDB03}" srcOrd="0" destOrd="0" presId="urn:microsoft.com/office/officeart/2009/3/layout/SubStepProcess"/>
    <dgm:cxn modelId="{CD5E411D-AC12-4206-B275-A2BB23E038F8}" srcId="{BE7043B7-F5BE-4E09-AC49-41A52D5B9A07}" destId="{5A061338-CFD3-4271-B6B8-722F695B8515}" srcOrd="0" destOrd="0" parTransId="{AAB6C965-423D-4FDD-8429-21F44765BB4B}" sibTransId="{B78A8B41-3820-4E2A-8EFE-D723B4A02AA1}"/>
    <dgm:cxn modelId="{D7ED0652-3DCE-43C9-9350-31C083CD3AF8}" type="presOf" srcId="{BE7043B7-F5BE-4E09-AC49-41A52D5B9A07}" destId="{A2B80D90-EFA2-4B7F-B8DA-0B476E5891AD}" srcOrd="0" destOrd="0" presId="urn:microsoft.com/office/officeart/2009/3/layout/SubStepProcess"/>
    <dgm:cxn modelId="{2C518DA0-A092-4F3C-858E-A8291D476E02}" type="presOf" srcId="{5A061338-CFD3-4271-B6B8-722F695B8515}" destId="{07550E83-A2AF-42E2-A058-4E1F5CC2F9D1}" srcOrd="0" destOrd="0" presId="urn:microsoft.com/office/officeart/2009/3/layout/SubStepProcess"/>
    <dgm:cxn modelId="{F3C4863A-62C5-4059-8AAB-C7E5D819AFE0}" type="presOf" srcId="{8E857732-46A4-4FAB-B885-6067B495AE92}" destId="{D73EB250-AD89-4C19-ACF5-03E9E014CB2C}" srcOrd="0" destOrd="0" presId="urn:microsoft.com/office/officeart/2009/3/layout/SubStepProcess"/>
    <dgm:cxn modelId="{E37923DE-39D4-4CB6-BF82-7EC83611610B}" type="presOf" srcId="{35B1BECE-1715-45E7-836B-D3E6227EED2A}" destId="{ECFCECF1-E0D9-4B68-8CD4-0978B9FF45D5}" srcOrd="0" destOrd="0" presId="urn:microsoft.com/office/officeart/2009/3/layout/SubStepProcess"/>
    <dgm:cxn modelId="{9F874D6C-431E-46C9-BC80-1E967F3A6A5A}" type="presOf" srcId="{20531C81-7F5D-485F-B855-BA3072D2A255}" destId="{CDB6A1FB-C952-44FE-89EE-005E5CA994F2}" srcOrd="0" destOrd="0" presId="urn:microsoft.com/office/officeart/2009/3/layout/SubStepProcess"/>
    <dgm:cxn modelId="{C3040D1A-702C-4C04-95E5-1CAE22BD1A6F}" type="presOf" srcId="{14228BCE-7ED5-4A1E-9E87-0A5221A4D0E9}" destId="{D56B2C73-2C0E-4355-BF06-0F5D4358F3C7}" srcOrd="0" destOrd="0" presId="urn:microsoft.com/office/officeart/2009/3/layout/SubStepProcess"/>
    <dgm:cxn modelId="{22987D4F-8150-4FA7-B837-CB719021D5BA}" type="presOf" srcId="{1030D735-201C-4689-A178-3C99A6DFEA0C}" destId="{EF7895DF-8A4B-476C-9D27-69DC6E6E2BC2}" srcOrd="0" destOrd="0" presId="urn:microsoft.com/office/officeart/2009/3/layout/SubStepProcess"/>
    <dgm:cxn modelId="{27613AEE-F16A-4F09-960C-52A5DFED68AE}" srcId="{BE7043B7-F5BE-4E09-AC49-41A52D5B9A07}" destId="{35B1BECE-1715-45E7-836B-D3E6227EED2A}" srcOrd="4" destOrd="0" parTransId="{D4B1C44F-367C-4EA6-8993-ED91D792CFD2}" sibTransId="{06270A2F-6215-4154-9DEF-1681E642B826}"/>
    <dgm:cxn modelId="{1EA68EF4-796E-41DD-9BB3-55BA8CBD60DE}" srcId="{BE7043B7-F5BE-4E09-AC49-41A52D5B9A07}" destId="{14228BCE-7ED5-4A1E-9E87-0A5221A4D0E9}" srcOrd="6" destOrd="0" parTransId="{D51B5B75-CD6C-43C9-99AA-B39B8F1AC564}" sibTransId="{CC3AEB9C-E8C6-4B58-B27D-64E2F85CE1BF}"/>
    <dgm:cxn modelId="{83E6CB06-963E-4249-B583-317903CD620E}" srcId="{BE7043B7-F5BE-4E09-AC49-41A52D5B9A07}" destId="{8E857732-46A4-4FAB-B885-6067B495AE92}" srcOrd="2" destOrd="0" parTransId="{CCF524E5-A0F0-46C0-BDAF-308943A0D594}" sibTransId="{723FAD3E-A7EF-4E20-80BF-CA266CD1F0C4}"/>
    <dgm:cxn modelId="{B0B1A9E8-0B2D-4FEE-9C2F-61F83062D17D}" srcId="{BE7043B7-F5BE-4E09-AC49-41A52D5B9A07}" destId="{1B346646-2228-4B62-A28C-FB05EC0C77D6}" srcOrd="5" destOrd="0" parTransId="{3A0A2768-F056-4CF5-876D-AB1405A523EC}" sibTransId="{93EFD001-64B3-4D66-9FD9-B587C2AC6AC9}"/>
    <dgm:cxn modelId="{7FD6741A-51F7-4A1A-A68F-34195DAA3CE3}" srcId="{BE7043B7-F5BE-4E09-AC49-41A52D5B9A07}" destId="{1030D735-201C-4689-A178-3C99A6DFEA0C}" srcOrd="3" destOrd="0" parTransId="{C46DA7AD-F623-4708-8178-80CFAEE196CC}" sibTransId="{7D9C655F-A226-44D4-BF02-4E574D92E505}"/>
    <dgm:cxn modelId="{996AAFEB-899D-490E-89C5-2418FFB5C8A5}" type="presParOf" srcId="{A2B80D90-EFA2-4B7F-B8DA-0B476E5891AD}" destId="{07550E83-A2AF-42E2-A058-4E1F5CC2F9D1}" srcOrd="0" destOrd="0" presId="urn:microsoft.com/office/officeart/2009/3/layout/SubStepProcess"/>
    <dgm:cxn modelId="{C6CD9858-08B4-4FD0-A5FE-78CE27FB8BC1}" type="presParOf" srcId="{A2B80D90-EFA2-4B7F-B8DA-0B476E5891AD}" destId="{CDB6A1FB-C952-44FE-89EE-005E5CA994F2}" srcOrd="1" destOrd="0" presId="urn:microsoft.com/office/officeart/2009/3/layout/SubStepProcess"/>
    <dgm:cxn modelId="{0E3AADAC-4494-47CB-967D-3476A81F54CD}" type="presParOf" srcId="{A2B80D90-EFA2-4B7F-B8DA-0B476E5891AD}" destId="{D73EB250-AD89-4C19-ACF5-03E9E014CB2C}" srcOrd="2" destOrd="0" presId="urn:microsoft.com/office/officeart/2009/3/layout/SubStepProcess"/>
    <dgm:cxn modelId="{B4AF777A-EE3A-44DE-BD23-570DC9747EC9}" type="presParOf" srcId="{A2B80D90-EFA2-4B7F-B8DA-0B476E5891AD}" destId="{EF7895DF-8A4B-476C-9D27-69DC6E6E2BC2}" srcOrd="3" destOrd="0" presId="urn:microsoft.com/office/officeart/2009/3/layout/SubStepProcess"/>
    <dgm:cxn modelId="{77D57311-8D99-4231-A7BF-375BFCF52591}" type="presParOf" srcId="{A2B80D90-EFA2-4B7F-B8DA-0B476E5891AD}" destId="{ECFCECF1-E0D9-4B68-8CD4-0978B9FF45D5}" srcOrd="4" destOrd="0" presId="urn:microsoft.com/office/officeart/2009/3/layout/SubStepProcess"/>
    <dgm:cxn modelId="{BC0339B2-FF6F-458B-89BF-6E4FDD3A9020}" type="presParOf" srcId="{A2B80D90-EFA2-4B7F-B8DA-0B476E5891AD}" destId="{D473777A-F61E-4F8C-A1AC-583BD14CDB03}" srcOrd="5" destOrd="0" presId="urn:microsoft.com/office/officeart/2009/3/layout/SubStepProcess"/>
    <dgm:cxn modelId="{453B36E1-4949-4FB6-B103-B458E98A48A7}" type="presParOf" srcId="{A2B80D90-EFA2-4B7F-B8DA-0B476E5891AD}" destId="{D56B2C73-2C0E-4355-BF06-0F5D4358F3C7}" srcOrd="6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50E83-A2AF-42E2-A058-4E1F5CC2F9D1}">
      <dsp:nvSpPr>
        <dsp:cNvPr id="0" name=""/>
        <dsp:cNvSpPr/>
      </dsp:nvSpPr>
      <dsp:spPr>
        <a:xfrm>
          <a:off x="0" y="1368718"/>
          <a:ext cx="1501861" cy="15018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碰碰車</a:t>
          </a:r>
          <a:endParaRPr lang="zh-TW" altLang="en-US" sz="2000" kern="1200" dirty="0"/>
        </a:p>
      </dsp:txBody>
      <dsp:txXfrm>
        <a:off x="219942" y="1588660"/>
        <a:ext cx="1061977" cy="1061977"/>
      </dsp:txXfrm>
    </dsp:sp>
    <dsp:sp modelId="{CDB6A1FB-C952-44FE-89EE-005E5CA994F2}">
      <dsp:nvSpPr>
        <dsp:cNvPr id="0" name=""/>
        <dsp:cNvSpPr/>
      </dsp:nvSpPr>
      <dsp:spPr>
        <a:xfrm>
          <a:off x="1503145" y="1424738"/>
          <a:ext cx="1501861" cy="15018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迷</a:t>
          </a:r>
          <a:endParaRPr lang="en-US" altLang="zh-TW" sz="2000" kern="120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smtClean="0"/>
            <a:t>你</a:t>
          </a:r>
          <a:r>
            <a:rPr lang="zh-TW" altLang="en-US" sz="2000" kern="1200" dirty="0" smtClean="0"/>
            <a:t>卡丁車</a:t>
          </a:r>
          <a:endParaRPr lang="zh-TW" altLang="en-US" sz="2000" kern="1200" dirty="0"/>
        </a:p>
      </dsp:txBody>
      <dsp:txXfrm>
        <a:off x="1723087" y="1644680"/>
        <a:ext cx="1061977" cy="1061977"/>
      </dsp:txXfrm>
    </dsp:sp>
    <dsp:sp modelId="{D73EB250-AD89-4C19-ACF5-03E9E014CB2C}">
      <dsp:nvSpPr>
        <dsp:cNvPr id="0" name=""/>
        <dsp:cNvSpPr/>
      </dsp:nvSpPr>
      <dsp:spPr>
        <a:xfrm>
          <a:off x="3005007" y="1424738"/>
          <a:ext cx="1501861" cy="15018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摩天輪</a:t>
          </a:r>
          <a:endParaRPr lang="zh-TW" altLang="en-US" sz="2000" kern="1200" dirty="0"/>
        </a:p>
      </dsp:txBody>
      <dsp:txXfrm>
        <a:off x="3224949" y="1644680"/>
        <a:ext cx="1061977" cy="1061977"/>
      </dsp:txXfrm>
    </dsp:sp>
    <dsp:sp modelId="{EF7895DF-8A4B-476C-9D27-69DC6E6E2BC2}">
      <dsp:nvSpPr>
        <dsp:cNvPr id="0" name=""/>
        <dsp:cNvSpPr/>
      </dsp:nvSpPr>
      <dsp:spPr>
        <a:xfrm>
          <a:off x="4506869" y="1424738"/>
          <a:ext cx="1501861" cy="15018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坦克大戰</a:t>
          </a:r>
          <a:endParaRPr lang="zh-TW" altLang="en-US" sz="2000" kern="1200" dirty="0"/>
        </a:p>
      </dsp:txBody>
      <dsp:txXfrm>
        <a:off x="4726811" y="1644680"/>
        <a:ext cx="1061977" cy="1061977"/>
      </dsp:txXfrm>
    </dsp:sp>
    <dsp:sp modelId="{ECFCECF1-E0D9-4B68-8CD4-0978B9FF45D5}">
      <dsp:nvSpPr>
        <dsp:cNvPr id="0" name=""/>
        <dsp:cNvSpPr/>
      </dsp:nvSpPr>
      <dsp:spPr>
        <a:xfrm>
          <a:off x="6008730" y="1424738"/>
          <a:ext cx="1501861" cy="150186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碰碰車</a:t>
          </a:r>
          <a:endParaRPr lang="zh-TW" altLang="en-US" sz="2000" kern="1200" dirty="0"/>
        </a:p>
      </dsp:txBody>
      <dsp:txXfrm>
        <a:off x="6228672" y="1644680"/>
        <a:ext cx="1061977" cy="1061977"/>
      </dsp:txXfrm>
    </dsp:sp>
    <dsp:sp modelId="{D473777A-F61E-4F8C-A1AC-583BD14CDB03}">
      <dsp:nvSpPr>
        <dsp:cNvPr id="0" name=""/>
        <dsp:cNvSpPr/>
      </dsp:nvSpPr>
      <dsp:spPr>
        <a:xfrm>
          <a:off x="7548604" y="1519580"/>
          <a:ext cx="1501861" cy="15018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重返基地</a:t>
          </a:r>
          <a:endParaRPr lang="zh-TW" altLang="en-US" sz="2000" kern="1200" dirty="0"/>
        </a:p>
      </dsp:txBody>
      <dsp:txXfrm>
        <a:off x="7768546" y="1739522"/>
        <a:ext cx="1061977" cy="1061977"/>
      </dsp:txXfrm>
    </dsp:sp>
    <dsp:sp modelId="{D56B2C73-2C0E-4355-BF06-0F5D4358F3C7}">
      <dsp:nvSpPr>
        <dsp:cNvPr id="0" name=""/>
        <dsp:cNvSpPr/>
      </dsp:nvSpPr>
      <dsp:spPr>
        <a:xfrm>
          <a:off x="9012454" y="1424738"/>
          <a:ext cx="1501861" cy="15018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汽車教練場</a:t>
          </a:r>
          <a:endParaRPr lang="zh-TW" altLang="en-US" sz="2000" kern="1200" dirty="0"/>
        </a:p>
      </dsp:txBody>
      <dsp:txXfrm>
        <a:off x="9232396" y="1644680"/>
        <a:ext cx="1061977" cy="1061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D73D-E933-4753-9196-C2FA939F95A1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0ACD-F1FB-42C4-8292-ADD50DC84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93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D73D-E933-4753-9196-C2FA939F95A1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0ACD-F1FB-42C4-8292-ADD50DC84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481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D73D-E933-4753-9196-C2FA939F95A1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0ACD-F1FB-42C4-8292-ADD50DC84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97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D73D-E933-4753-9196-C2FA939F95A1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0ACD-F1FB-42C4-8292-ADD50DC84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05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D73D-E933-4753-9196-C2FA939F95A1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0ACD-F1FB-42C4-8292-ADD50DC84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028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D73D-E933-4753-9196-C2FA939F95A1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0ACD-F1FB-42C4-8292-ADD50DC84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908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D73D-E933-4753-9196-C2FA939F95A1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0ACD-F1FB-42C4-8292-ADD50DC84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41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D73D-E933-4753-9196-C2FA939F95A1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0ACD-F1FB-42C4-8292-ADD50DC84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15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D73D-E933-4753-9196-C2FA939F95A1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0ACD-F1FB-42C4-8292-ADD50DC84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222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D73D-E933-4753-9196-C2FA939F95A1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0ACD-F1FB-42C4-8292-ADD50DC84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325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D73D-E933-4753-9196-C2FA939F95A1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0ACD-F1FB-42C4-8292-ADD50DC84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537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ED73D-E933-4753-9196-C2FA939F95A1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A0ACD-F1FB-42C4-8292-ADD50DC84B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546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兒童新樂園一日遊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 資料蒐集 朋老師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717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票價</a:t>
            </a:r>
            <a:endParaRPr lang="zh-TW" altLang="en-US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030628"/>
              </p:ext>
            </p:extLst>
          </p:nvPr>
        </p:nvGraphicFramePr>
        <p:xfrm>
          <a:off x="838200" y="1825625"/>
          <a:ext cx="10515603" cy="154305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3404748638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733923874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68919384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6080881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85629153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62316309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59509114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ffectLst/>
                        </a:rPr>
                        <a:t>票種</a:t>
                      </a:r>
                      <a:endParaRPr lang="zh-TW" altLang="en-US" b="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ffectLst/>
                        </a:rPr>
                        <a:t>門票</a:t>
                      </a:r>
                      <a:endParaRPr lang="zh-TW" altLang="en-US" b="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ffectLst/>
                        </a:rPr>
                        <a:t>園區自營遊樂設施</a:t>
                      </a:r>
                      <a:br>
                        <a:rPr lang="zh-TW" altLang="en-US" dirty="0">
                          <a:effectLst/>
                        </a:rPr>
                      </a:br>
                      <a:r>
                        <a:rPr lang="zh-TW" altLang="en-US" dirty="0">
                          <a:effectLst/>
                        </a:rPr>
                        <a:t>（每項每次）</a:t>
                      </a:r>
                      <a:endParaRPr lang="zh-TW" altLang="en-US" b="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ffectLst/>
                        </a:rPr>
                        <a:t>委外小型遊樂設施</a:t>
                      </a:r>
                      <a:br>
                        <a:rPr lang="zh-TW" altLang="en-US" dirty="0">
                          <a:effectLst/>
                        </a:rPr>
                      </a:br>
                      <a:r>
                        <a:rPr lang="zh-TW" altLang="en-US" dirty="0">
                          <a:effectLst/>
                        </a:rPr>
                        <a:t>（每項每次）</a:t>
                      </a:r>
                      <a:endParaRPr lang="zh-TW" altLang="en-US" b="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ffectLst/>
                        </a:rPr>
                        <a:t>小小水樂園</a:t>
                      </a:r>
                      <a:br>
                        <a:rPr lang="zh-TW" altLang="en-US" dirty="0">
                          <a:effectLst/>
                        </a:rPr>
                      </a:br>
                      <a:r>
                        <a:rPr lang="en-US" altLang="zh-TW" dirty="0">
                          <a:effectLst/>
                        </a:rPr>
                        <a:t>(</a:t>
                      </a:r>
                      <a:r>
                        <a:rPr lang="zh-TW" altLang="en-US" dirty="0">
                          <a:effectLst/>
                        </a:rPr>
                        <a:t>夏季開放</a:t>
                      </a:r>
                      <a:r>
                        <a:rPr lang="en-US" altLang="zh-TW" dirty="0">
                          <a:effectLst/>
                        </a:rPr>
                        <a:t>)</a:t>
                      </a:r>
                      <a:br>
                        <a:rPr lang="en-US" altLang="zh-TW" dirty="0">
                          <a:effectLst/>
                        </a:rPr>
                      </a:br>
                      <a:r>
                        <a:rPr lang="zh-TW" altLang="en-US" dirty="0">
                          <a:effectLst/>
                        </a:rPr>
                        <a:t>（每次）</a:t>
                      </a:r>
                      <a:endParaRPr lang="zh-TW" altLang="en-US" b="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8034324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ffectLst/>
                        </a:rPr>
                        <a:t>全票</a:t>
                      </a:r>
                      <a:endParaRPr lang="zh-TW" altLang="en-US" b="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>
                          <a:effectLst/>
                        </a:rPr>
                        <a:t>優待票</a:t>
                      </a:r>
                      <a:endParaRPr lang="zh-TW" altLang="en-US" b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ffectLst/>
                        </a:rPr>
                        <a:t>團體票</a:t>
                      </a:r>
                      <a:endParaRPr lang="zh-TW" altLang="en-US" b="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656372"/>
                  </a:ext>
                </a:extLst>
              </a:tr>
              <a:tr h="30289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zh-TW" altLang="en-US" dirty="0">
                          <a:effectLst/>
                        </a:rPr>
                        <a:t>票價</a:t>
                      </a:r>
                      <a:br>
                        <a:rPr lang="zh-TW" altLang="en-US" dirty="0">
                          <a:effectLst/>
                        </a:rPr>
                      </a:br>
                      <a:r>
                        <a:rPr lang="en-US" altLang="zh-TW" dirty="0">
                          <a:effectLst/>
                        </a:rPr>
                        <a:t>(</a:t>
                      </a:r>
                      <a:r>
                        <a:rPr lang="zh-TW" altLang="en-US" dirty="0">
                          <a:effectLst/>
                        </a:rPr>
                        <a:t>元，含稅</a:t>
                      </a:r>
                      <a:r>
                        <a:rPr lang="en-US" altLang="zh-TW" dirty="0"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en-US" altLang="zh-TW" dirty="0">
                        <a:effectLst/>
                      </a:endParaRP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15</a:t>
                      </a: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30</a:t>
                      </a:r>
                      <a:r>
                        <a:rPr lang="zh-TW" altLang="en-US">
                          <a:effectLst/>
                        </a:rPr>
                        <a:t>人</a:t>
                      </a:r>
                      <a:r>
                        <a:rPr lang="en-US" altLang="zh-TW">
                          <a:effectLst/>
                        </a:rPr>
                        <a:t>(</a:t>
                      </a:r>
                      <a:r>
                        <a:rPr lang="zh-TW" altLang="en-US">
                          <a:effectLst/>
                        </a:rPr>
                        <a:t>含</a:t>
                      </a:r>
                      <a:r>
                        <a:rPr lang="en-US" altLang="zh-TW">
                          <a:effectLst/>
                        </a:rPr>
                        <a:t>)</a:t>
                      </a:r>
                      <a:br>
                        <a:rPr lang="en-US" altLang="zh-TW">
                          <a:effectLst/>
                        </a:rPr>
                      </a:br>
                      <a:r>
                        <a:rPr lang="zh-TW" altLang="en-US">
                          <a:effectLst/>
                        </a:rPr>
                        <a:t>以上</a:t>
                      </a:r>
                      <a:r>
                        <a:rPr lang="en-US" altLang="zh-TW">
                          <a:effectLst/>
                        </a:rPr>
                        <a:t>7</a:t>
                      </a:r>
                      <a:r>
                        <a:rPr lang="zh-TW" altLang="en-US">
                          <a:effectLst/>
                        </a:rPr>
                        <a:t>折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30 (7</a:t>
                      </a:r>
                      <a:r>
                        <a:rPr lang="zh-TW" altLang="en-US" dirty="0">
                          <a:effectLst/>
                        </a:rPr>
                        <a:t>項</a:t>
                      </a:r>
                      <a:r>
                        <a:rPr lang="en-US" altLang="zh-TW" dirty="0"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50-80</a:t>
                      </a: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50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4062238470"/>
                  </a:ext>
                </a:extLst>
              </a:tr>
              <a:tr h="3028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sz="1800" kern="1200" dirty="0" smtClean="0">
                          <a:effectLst/>
                        </a:rPr>
                        <a:t>20 (8</a:t>
                      </a:r>
                      <a:r>
                        <a:rPr lang="zh-TW" altLang="en-US" sz="1800" kern="1200" dirty="0" smtClean="0">
                          <a:effectLst/>
                        </a:rPr>
                        <a:t>項</a:t>
                      </a:r>
                      <a:r>
                        <a:rPr lang="en-US" altLang="zh-TW" sz="1800" kern="1200" dirty="0" smtClean="0">
                          <a:effectLst/>
                        </a:rPr>
                        <a:t>)</a:t>
                      </a:r>
                      <a:endParaRPr lang="en-US" altLang="zh-TW" dirty="0">
                        <a:effectLst/>
                      </a:endParaRPr>
                    </a:p>
                  </a:txBody>
                  <a:tcPr marL="28575" marR="28575" marT="28575" marB="28575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64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9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行程規劃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580589"/>
              </p:ext>
            </p:extLst>
          </p:nvPr>
        </p:nvGraphicFramePr>
        <p:xfrm>
          <a:off x="707571" y="185175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42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坦克大戰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9070"/>
            <a:ext cx="5181600" cy="3884447"/>
          </a:xfrm>
          <a:prstGeom prst="rect">
            <a:avLst/>
          </a:prstGeo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玩家在駕駛台操控坦克戰車與其他玩家對戰，場景精緻有多</a:t>
            </a:r>
          </a:p>
          <a:p>
            <a:r>
              <a:rPr lang="zh-TW" altLang="en-US" dirty="0"/>
              <a:t>種地形，行駛在場上越過山及各項障礙物等戰術躲避敵人攻擊，更可與隊友一同進攻敵隊戰車，遊戲中有機槍聲、地雷聲音效、語音播報、煙霧特效體驗，十分逼真有臨場感，配有電競等級座椅，增加玩家遊戲舒適度，能與同行親友一起組隊互動，一起享受遊戲樂趣！</a:t>
            </a:r>
          </a:p>
        </p:txBody>
      </p:sp>
    </p:spTree>
    <p:extLst>
      <p:ext uri="{BB962C8B-B14F-4D97-AF65-F5344CB8AC3E}">
        <p14:creationId xmlns:p14="http://schemas.microsoft.com/office/powerpoint/2010/main" val="4229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https://www.youtube.com/watch?v=R5k3OFldOpA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91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202</Words>
  <Application>Microsoft Office PowerPoint</Application>
  <PresentationFormat>寬螢幕</PresentationFormat>
  <Paragraphs>31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新細明體</vt:lpstr>
      <vt:lpstr>Arial</vt:lpstr>
      <vt:lpstr>Calibri</vt:lpstr>
      <vt:lpstr>Calibri Light</vt:lpstr>
      <vt:lpstr>Office 佈景主題</vt:lpstr>
      <vt:lpstr>兒童新樂園一日遊</vt:lpstr>
      <vt:lpstr>票價</vt:lpstr>
      <vt:lpstr>行程規劃</vt:lpstr>
      <vt:lpstr>坦克大戰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兒童新樂園一日遊</dc:title>
  <dc:creator>Windows 使用者</dc:creator>
  <cp:lastModifiedBy>Windows 使用者</cp:lastModifiedBy>
  <cp:revision>13</cp:revision>
  <dcterms:created xsi:type="dcterms:W3CDTF">2022-12-20T06:43:58Z</dcterms:created>
  <dcterms:modified xsi:type="dcterms:W3CDTF">2023-01-03T07:10:15Z</dcterms:modified>
</cp:coreProperties>
</file>