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4660"/>
  </p:normalViewPr>
  <p:slideViewPr>
    <p:cSldViewPr snapToGrid="0">
      <p:cViewPr>
        <p:scale>
          <a:sx n="73" d="100"/>
          <a:sy n="73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20E217-B533-4005-87B0-33B595B6978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7D2FF1EB-2F9C-4655-905B-9DF825EA49F4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A0EF98BE-62A7-4DD6-8527-5CB5671D8B35}" type="parTrans" cxnId="{82B1976B-0591-4886-B3B4-7700D97B3DBE}">
      <dgm:prSet/>
      <dgm:spPr/>
      <dgm:t>
        <a:bodyPr/>
        <a:lstStyle/>
        <a:p>
          <a:endParaRPr lang="zh-TW" altLang="en-US"/>
        </a:p>
      </dgm:t>
    </dgm:pt>
    <dgm:pt modelId="{81739D29-2979-458C-AFE4-13D12B80A2B9}" type="sibTrans" cxnId="{82B1976B-0591-4886-B3B4-7700D97B3DBE}">
      <dgm:prSet/>
      <dgm:spPr/>
      <dgm:t>
        <a:bodyPr/>
        <a:lstStyle/>
        <a:p>
          <a:endParaRPr lang="zh-TW" altLang="en-US"/>
        </a:p>
      </dgm:t>
    </dgm:pt>
    <dgm:pt modelId="{77E1DD11-2CF3-4F83-8380-F9E1F47C63A8}">
      <dgm:prSet phldrT="[文字]"/>
      <dgm:spPr/>
      <dgm:t>
        <a:bodyPr/>
        <a:lstStyle/>
        <a:p>
          <a:r>
            <a:rPr lang="zh-TW" altLang="en-US" dirty="0" smtClean="0"/>
            <a:t>碰碰船</a:t>
          </a:r>
          <a:endParaRPr lang="zh-TW" altLang="en-US" dirty="0"/>
        </a:p>
      </dgm:t>
    </dgm:pt>
    <dgm:pt modelId="{D0C3E468-8DF2-4699-8F88-CC15DCE897DE}" type="parTrans" cxnId="{D2A5706B-AEB9-43DC-A7D5-B1A89F40B8F2}">
      <dgm:prSet/>
      <dgm:spPr/>
      <dgm:t>
        <a:bodyPr/>
        <a:lstStyle/>
        <a:p>
          <a:endParaRPr lang="zh-TW" altLang="en-US"/>
        </a:p>
      </dgm:t>
    </dgm:pt>
    <dgm:pt modelId="{EC1373B1-FAEF-4836-BF56-47F3FE71DD0C}" type="sibTrans" cxnId="{D2A5706B-AEB9-43DC-A7D5-B1A89F40B8F2}">
      <dgm:prSet/>
      <dgm:spPr/>
      <dgm:t>
        <a:bodyPr/>
        <a:lstStyle/>
        <a:p>
          <a:endParaRPr lang="zh-TW" altLang="en-US"/>
        </a:p>
      </dgm:t>
    </dgm:pt>
    <dgm:pt modelId="{0419AEB8-500E-4267-94A6-FA7DD65BF894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1C365F2F-1791-4A3C-80C9-84E3659CB9DE}" type="parTrans" cxnId="{6AE30545-567A-4728-98B7-FAFE136D668D}">
      <dgm:prSet/>
      <dgm:spPr/>
      <dgm:t>
        <a:bodyPr/>
        <a:lstStyle/>
        <a:p>
          <a:endParaRPr lang="zh-TW" altLang="en-US"/>
        </a:p>
      </dgm:t>
    </dgm:pt>
    <dgm:pt modelId="{B99E8C49-1F10-452B-85C1-16D3B8B811CD}" type="sibTrans" cxnId="{6AE30545-567A-4728-98B7-FAFE136D668D}">
      <dgm:prSet/>
      <dgm:spPr/>
      <dgm:t>
        <a:bodyPr/>
        <a:lstStyle/>
        <a:p>
          <a:endParaRPr lang="zh-TW" altLang="en-US"/>
        </a:p>
      </dgm:t>
    </dgm:pt>
    <dgm:pt modelId="{0F9AA8E5-0869-467B-BB2C-BBB9D92EAD50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B693DA9D-F320-4711-8041-2E92957D0FE5}" type="parTrans" cxnId="{63E9F59A-E7F1-48F0-B49B-A9128B8CF979}">
      <dgm:prSet/>
      <dgm:spPr/>
      <dgm:t>
        <a:bodyPr/>
        <a:lstStyle/>
        <a:p>
          <a:endParaRPr lang="zh-TW" altLang="en-US"/>
        </a:p>
      </dgm:t>
    </dgm:pt>
    <dgm:pt modelId="{49A48C03-FB6D-4D4E-A97E-07AE4EF68528}" type="sibTrans" cxnId="{63E9F59A-E7F1-48F0-B49B-A9128B8CF979}">
      <dgm:prSet/>
      <dgm:spPr/>
      <dgm:t>
        <a:bodyPr/>
        <a:lstStyle/>
        <a:p>
          <a:endParaRPr lang="zh-TW" altLang="en-US"/>
        </a:p>
      </dgm:t>
    </dgm:pt>
    <dgm:pt modelId="{71A176D5-5C73-4479-B058-17D7C2D003C3}">
      <dgm:prSet phldrT="[文字]"/>
      <dgm:spPr/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516CD50C-72A7-4682-8C08-16C02D7A1BFA}" type="parTrans" cxnId="{C05FDEE0-F93D-4784-B551-25CC6B1FF5BF}">
      <dgm:prSet/>
      <dgm:spPr/>
      <dgm:t>
        <a:bodyPr/>
        <a:lstStyle/>
        <a:p>
          <a:endParaRPr lang="zh-TW" altLang="en-US"/>
        </a:p>
      </dgm:t>
    </dgm:pt>
    <dgm:pt modelId="{0AF6F767-9991-42F1-8E3D-CC0073812100}" type="sibTrans" cxnId="{C05FDEE0-F93D-4784-B551-25CC6B1FF5BF}">
      <dgm:prSet/>
      <dgm:spPr/>
      <dgm:t>
        <a:bodyPr/>
        <a:lstStyle/>
        <a:p>
          <a:endParaRPr lang="zh-TW" altLang="en-US"/>
        </a:p>
      </dgm:t>
    </dgm:pt>
    <dgm:pt modelId="{F767968D-F461-442A-9549-7494B80B8748}" type="pres">
      <dgm:prSet presAssocID="{0220E217-B533-4005-87B0-33B595B6978A}" presName="Name0" presStyleCnt="0">
        <dgm:presLayoutVars>
          <dgm:dir/>
          <dgm:resizeHandles val="exact"/>
        </dgm:presLayoutVars>
      </dgm:prSet>
      <dgm:spPr/>
    </dgm:pt>
    <dgm:pt modelId="{0C97D187-8C22-47B2-AA32-BC83F9970C17}" type="pres">
      <dgm:prSet presAssocID="{7D2FF1EB-2F9C-4655-905B-9DF825EA49F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F3C4A3-3057-43C7-990D-FF984BD3E8DC}" type="pres">
      <dgm:prSet presAssocID="{81739D29-2979-458C-AFE4-13D12B80A2B9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EC685DAF-0653-4268-9C97-65C83308AD4D}" type="pres">
      <dgm:prSet presAssocID="{81739D29-2979-458C-AFE4-13D12B80A2B9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1D6E6E46-0831-4EEB-B5DD-46995AE23AF5}" type="pres">
      <dgm:prSet presAssocID="{77E1DD11-2CF3-4F83-8380-F9E1F47C63A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34ABDD-9E3E-4DB4-A547-40F79387B68B}" type="pres">
      <dgm:prSet presAssocID="{EC1373B1-FAEF-4836-BF56-47F3FE71DD0C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3B900776-5D37-410F-BE0C-CCEDC7ABB16D}" type="pres">
      <dgm:prSet presAssocID="{EC1373B1-FAEF-4836-BF56-47F3FE71DD0C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C56538AF-6F80-4645-845E-71988E6430EF}" type="pres">
      <dgm:prSet presAssocID="{0419AEB8-500E-4267-94A6-FA7DD65BF89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9D5D5E-CD3D-4661-8103-9D1FFA07EB6D}" type="pres">
      <dgm:prSet presAssocID="{B99E8C49-1F10-452B-85C1-16D3B8B811CD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94B7E08B-6DA3-44DB-B388-958A0CC5E119}" type="pres">
      <dgm:prSet presAssocID="{B99E8C49-1F10-452B-85C1-16D3B8B811CD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B41E9691-96BC-42A8-AEF6-EC9A1EEAE815}" type="pres">
      <dgm:prSet presAssocID="{71A176D5-5C73-4479-B058-17D7C2D003C3}" presName="node" presStyleLbl="node1" presStyleIdx="3" presStyleCnt="5" custLinFactNeighborX="-123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545B37-629F-4BED-B04A-4988C90CC6CE}" type="pres">
      <dgm:prSet presAssocID="{0AF6F767-9991-42F1-8E3D-CC0073812100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631040D6-D63A-4EE8-8B84-03DE50E4AEE7}" type="pres">
      <dgm:prSet presAssocID="{0AF6F767-9991-42F1-8E3D-CC0073812100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418349B3-FAC7-4476-B0FE-378EE31D34BF}" type="pres">
      <dgm:prSet presAssocID="{0F9AA8E5-0869-467B-BB2C-BBB9D92EAD5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E046DB5-79BC-4F9F-99FE-A81BD59E5AA7}" type="presOf" srcId="{0AF6F767-9991-42F1-8E3D-CC0073812100}" destId="{631040D6-D63A-4EE8-8B84-03DE50E4AEE7}" srcOrd="1" destOrd="0" presId="urn:microsoft.com/office/officeart/2005/8/layout/process1"/>
    <dgm:cxn modelId="{C05FDEE0-F93D-4784-B551-25CC6B1FF5BF}" srcId="{0220E217-B533-4005-87B0-33B595B6978A}" destId="{71A176D5-5C73-4479-B058-17D7C2D003C3}" srcOrd="3" destOrd="0" parTransId="{516CD50C-72A7-4682-8C08-16C02D7A1BFA}" sibTransId="{0AF6F767-9991-42F1-8E3D-CC0073812100}"/>
    <dgm:cxn modelId="{18A52EB8-2F71-451A-9A1E-551723F346D3}" type="presOf" srcId="{0419AEB8-500E-4267-94A6-FA7DD65BF894}" destId="{C56538AF-6F80-4645-845E-71988E6430EF}" srcOrd="0" destOrd="0" presId="urn:microsoft.com/office/officeart/2005/8/layout/process1"/>
    <dgm:cxn modelId="{0523E643-7AE4-4A6A-87A6-2A53B5E3A9A5}" type="presOf" srcId="{7D2FF1EB-2F9C-4655-905B-9DF825EA49F4}" destId="{0C97D187-8C22-47B2-AA32-BC83F9970C17}" srcOrd="0" destOrd="0" presId="urn:microsoft.com/office/officeart/2005/8/layout/process1"/>
    <dgm:cxn modelId="{D32AFC37-ED28-4FB4-9D77-3DF75B2866FB}" type="presOf" srcId="{B99E8C49-1F10-452B-85C1-16D3B8B811CD}" destId="{94B7E08B-6DA3-44DB-B388-958A0CC5E119}" srcOrd="1" destOrd="0" presId="urn:microsoft.com/office/officeart/2005/8/layout/process1"/>
    <dgm:cxn modelId="{36A5068F-71A8-46AE-B026-FDDB5BF24E0F}" type="presOf" srcId="{71A176D5-5C73-4479-B058-17D7C2D003C3}" destId="{B41E9691-96BC-42A8-AEF6-EC9A1EEAE815}" srcOrd="0" destOrd="0" presId="urn:microsoft.com/office/officeart/2005/8/layout/process1"/>
    <dgm:cxn modelId="{F99E6B82-BF8C-4DDC-92A8-3892A6FBBA3D}" type="presOf" srcId="{0F9AA8E5-0869-467B-BB2C-BBB9D92EAD50}" destId="{418349B3-FAC7-4476-B0FE-378EE31D34BF}" srcOrd="0" destOrd="0" presId="urn:microsoft.com/office/officeart/2005/8/layout/process1"/>
    <dgm:cxn modelId="{63E9F59A-E7F1-48F0-B49B-A9128B8CF979}" srcId="{0220E217-B533-4005-87B0-33B595B6978A}" destId="{0F9AA8E5-0869-467B-BB2C-BBB9D92EAD50}" srcOrd="4" destOrd="0" parTransId="{B693DA9D-F320-4711-8041-2E92957D0FE5}" sibTransId="{49A48C03-FB6D-4D4E-A97E-07AE4EF68528}"/>
    <dgm:cxn modelId="{49D2EABE-3D0D-4A59-9DD4-ED505AFD1CD1}" type="presOf" srcId="{77E1DD11-2CF3-4F83-8380-F9E1F47C63A8}" destId="{1D6E6E46-0831-4EEB-B5DD-46995AE23AF5}" srcOrd="0" destOrd="0" presId="urn:microsoft.com/office/officeart/2005/8/layout/process1"/>
    <dgm:cxn modelId="{D2A5706B-AEB9-43DC-A7D5-B1A89F40B8F2}" srcId="{0220E217-B533-4005-87B0-33B595B6978A}" destId="{77E1DD11-2CF3-4F83-8380-F9E1F47C63A8}" srcOrd="1" destOrd="0" parTransId="{D0C3E468-8DF2-4699-8F88-CC15DCE897DE}" sibTransId="{EC1373B1-FAEF-4836-BF56-47F3FE71DD0C}"/>
    <dgm:cxn modelId="{9DE8D9B9-8C1F-437C-BE49-2264BCEFC2A7}" type="presOf" srcId="{81739D29-2979-458C-AFE4-13D12B80A2B9}" destId="{90F3C4A3-3057-43C7-990D-FF984BD3E8DC}" srcOrd="0" destOrd="0" presId="urn:microsoft.com/office/officeart/2005/8/layout/process1"/>
    <dgm:cxn modelId="{E1535F8A-3DD1-4D65-AB61-A119BADAF383}" type="presOf" srcId="{B99E8C49-1F10-452B-85C1-16D3B8B811CD}" destId="{FF9D5D5E-CD3D-4661-8103-9D1FFA07EB6D}" srcOrd="0" destOrd="0" presId="urn:microsoft.com/office/officeart/2005/8/layout/process1"/>
    <dgm:cxn modelId="{90DB552C-3DAC-47AE-881F-077D6339C54B}" type="presOf" srcId="{0AF6F767-9991-42F1-8E3D-CC0073812100}" destId="{85545B37-629F-4BED-B04A-4988C90CC6CE}" srcOrd="0" destOrd="0" presId="urn:microsoft.com/office/officeart/2005/8/layout/process1"/>
    <dgm:cxn modelId="{A9F02EA9-7BD4-45AC-B4C5-06081424078B}" type="presOf" srcId="{0220E217-B533-4005-87B0-33B595B6978A}" destId="{F767968D-F461-442A-9549-7494B80B8748}" srcOrd="0" destOrd="0" presId="urn:microsoft.com/office/officeart/2005/8/layout/process1"/>
    <dgm:cxn modelId="{C5F3C82D-E731-4F2A-908C-0C18DE8DF784}" type="presOf" srcId="{EC1373B1-FAEF-4836-BF56-47F3FE71DD0C}" destId="{F834ABDD-9E3E-4DB4-A547-40F79387B68B}" srcOrd="0" destOrd="0" presId="urn:microsoft.com/office/officeart/2005/8/layout/process1"/>
    <dgm:cxn modelId="{82B1976B-0591-4886-B3B4-7700D97B3DBE}" srcId="{0220E217-B533-4005-87B0-33B595B6978A}" destId="{7D2FF1EB-2F9C-4655-905B-9DF825EA49F4}" srcOrd="0" destOrd="0" parTransId="{A0EF98BE-62A7-4DD6-8527-5CB5671D8B35}" sibTransId="{81739D29-2979-458C-AFE4-13D12B80A2B9}"/>
    <dgm:cxn modelId="{6AE30545-567A-4728-98B7-FAFE136D668D}" srcId="{0220E217-B533-4005-87B0-33B595B6978A}" destId="{0419AEB8-500E-4267-94A6-FA7DD65BF894}" srcOrd="2" destOrd="0" parTransId="{1C365F2F-1791-4A3C-80C9-84E3659CB9DE}" sibTransId="{B99E8C49-1F10-452B-85C1-16D3B8B811CD}"/>
    <dgm:cxn modelId="{79453BC8-824E-473C-8215-888C73D2502C}" type="presOf" srcId="{81739D29-2979-458C-AFE4-13D12B80A2B9}" destId="{EC685DAF-0653-4268-9C97-65C83308AD4D}" srcOrd="1" destOrd="0" presId="urn:microsoft.com/office/officeart/2005/8/layout/process1"/>
    <dgm:cxn modelId="{0BDBAC6D-3CA5-4A55-8FFB-FB801D620E57}" type="presOf" srcId="{EC1373B1-FAEF-4836-BF56-47F3FE71DD0C}" destId="{3B900776-5D37-410F-BE0C-CCEDC7ABB16D}" srcOrd="1" destOrd="0" presId="urn:microsoft.com/office/officeart/2005/8/layout/process1"/>
    <dgm:cxn modelId="{0C337185-DCA1-4AAD-BC89-08DFF47756DB}" type="presParOf" srcId="{F767968D-F461-442A-9549-7494B80B8748}" destId="{0C97D187-8C22-47B2-AA32-BC83F9970C17}" srcOrd="0" destOrd="0" presId="urn:microsoft.com/office/officeart/2005/8/layout/process1"/>
    <dgm:cxn modelId="{774C3E5A-F093-4B78-BA91-0C9134ECA821}" type="presParOf" srcId="{F767968D-F461-442A-9549-7494B80B8748}" destId="{90F3C4A3-3057-43C7-990D-FF984BD3E8DC}" srcOrd="1" destOrd="0" presId="urn:microsoft.com/office/officeart/2005/8/layout/process1"/>
    <dgm:cxn modelId="{587891A0-B164-46A2-BF29-8524BAD4D1A9}" type="presParOf" srcId="{90F3C4A3-3057-43C7-990D-FF984BD3E8DC}" destId="{EC685DAF-0653-4268-9C97-65C83308AD4D}" srcOrd="0" destOrd="0" presId="urn:microsoft.com/office/officeart/2005/8/layout/process1"/>
    <dgm:cxn modelId="{B655EEA6-AE3C-4A4D-91BF-D2CD1CC6C63E}" type="presParOf" srcId="{F767968D-F461-442A-9549-7494B80B8748}" destId="{1D6E6E46-0831-4EEB-B5DD-46995AE23AF5}" srcOrd="2" destOrd="0" presId="urn:microsoft.com/office/officeart/2005/8/layout/process1"/>
    <dgm:cxn modelId="{300A9179-3FA2-4D59-A409-DFB9FBE06F06}" type="presParOf" srcId="{F767968D-F461-442A-9549-7494B80B8748}" destId="{F834ABDD-9E3E-4DB4-A547-40F79387B68B}" srcOrd="3" destOrd="0" presId="urn:microsoft.com/office/officeart/2005/8/layout/process1"/>
    <dgm:cxn modelId="{BF8D7AE2-ADD0-4FF7-BF00-C4501A9C8D1A}" type="presParOf" srcId="{F834ABDD-9E3E-4DB4-A547-40F79387B68B}" destId="{3B900776-5D37-410F-BE0C-CCEDC7ABB16D}" srcOrd="0" destOrd="0" presId="urn:microsoft.com/office/officeart/2005/8/layout/process1"/>
    <dgm:cxn modelId="{92AD65B1-0CD7-480A-911D-8F4E08566E6A}" type="presParOf" srcId="{F767968D-F461-442A-9549-7494B80B8748}" destId="{C56538AF-6F80-4645-845E-71988E6430EF}" srcOrd="4" destOrd="0" presId="urn:microsoft.com/office/officeart/2005/8/layout/process1"/>
    <dgm:cxn modelId="{ACA761A1-460F-4C78-9645-EF1531736C4B}" type="presParOf" srcId="{F767968D-F461-442A-9549-7494B80B8748}" destId="{FF9D5D5E-CD3D-4661-8103-9D1FFA07EB6D}" srcOrd="5" destOrd="0" presId="urn:microsoft.com/office/officeart/2005/8/layout/process1"/>
    <dgm:cxn modelId="{B2C1068A-33F0-4E99-8012-FE65D5495ED7}" type="presParOf" srcId="{FF9D5D5E-CD3D-4661-8103-9D1FFA07EB6D}" destId="{94B7E08B-6DA3-44DB-B388-958A0CC5E119}" srcOrd="0" destOrd="0" presId="urn:microsoft.com/office/officeart/2005/8/layout/process1"/>
    <dgm:cxn modelId="{DEF9E769-FABC-4167-A210-682D13AA001A}" type="presParOf" srcId="{F767968D-F461-442A-9549-7494B80B8748}" destId="{B41E9691-96BC-42A8-AEF6-EC9A1EEAE815}" srcOrd="6" destOrd="0" presId="urn:microsoft.com/office/officeart/2005/8/layout/process1"/>
    <dgm:cxn modelId="{887A6128-EF36-4814-A3D7-4544DA4491C2}" type="presParOf" srcId="{F767968D-F461-442A-9549-7494B80B8748}" destId="{85545B37-629F-4BED-B04A-4988C90CC6CE}" srcOrd="7" destOrd="0" presId="urn:microsoft.com/office/officeart/2005/8/layout/process1"/>
    <dgm:cxn modelId="{B52F195B-87E1-4B50-AB19-6458862E06EB}" type="presParOf" srcId="{85545B37-629F-4BED-B04A-4988C90CC6CE}" destId="{631040D6-D63A-4EE8-8B84-03DE50E4AEE7}" srcOrd="0" destOrd="0" presId="urn:microsoft.com/office/officeart/2005/8/layout/process1"/>
    <dgm:cxn modelId="{115FE814-D181-40F6-8F0F-1C240DA42A88}" type="presParOf" srcId="{F767968D-F461-442A-9549-7494B80B8748}" destId="{418349B3-FAC7-4476-B0FE-378EE31D34BF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7D187-8C22-47B2-AA32-BC83F9970C17}">
      <dsp:nvSpPr>
        <dsp:cNvPr id="0" name=""/>
        <dsp:cNvSpPr/>
      </dsp:nvSpPr>
      <dsp:spPr>
        <a:xfrm>
          <a:off x="5134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碰碰車</a:t>
          </a:r>
          <a:endParaRPr lang="zh-TW" altLang="en-US" sz="2300" kern="1200" dirty="0"/>
        </a:p>
      </dsp:txBody>
      <dsp:txXfrm>
        <a:off x="33106" y="1726125"/>
        <a:ext cx="1535772" cy="899086"/>
      </dsp:txXfrm>
    </dsp:sp>
    <dsp:sp modelId="{90F3C4A3-3057-43C7-990D-FF984BD3E8DC}">
      <dsp:nvSpPr>
        <dsp:cNvPr id="0" name=""/>
        <dsp:cNvSpPr/>
      </dsp:nvSpPr>
      <dsp:spPr>
        <a:xfrm>
          <a:off x="1756023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56023" y="2057245"/>
        <a:ext cx="236210" cy="236847"/>
      </dsp:txXfrm>
    </dsp:sp>
    <dsp:sp modelId="{1D6E6E46-0831-4EEB-B5DD-46995AE23AF5}">
      <dsp:nvSpPr>
        <dsp:cNvPr id="0" name=""/>
        <dsp:cNvSpPr/>
      </dsp:nvSpPr>
      <dsp:spPr>
        <a:xfrm>
          <a:off x="2233538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碰碰船</a:t>
          </a:r>
          <a:endParaRPr lang="zh-TW" altLang="en-US" sz="2300" kern="1200" dirty="0"/>
        </a:p>
      </dsp:txBody>
      <dsp:txXfrm>
        <a:off x="2261510" y="1726125"/>
        <a:ext cx="1535772" cy="899086"/>
      </dsp:txXfrm>
    </dsp:sp>
    <dsp:sp modelId="{F834ABDD-9E3E-4DB4-A547-40F79387B68B}">
      <dsp:nvSpPr>
        <dsp:cNvPr id="0" name=""/>
        <dsp:cNvSpPr/>
      </dsp:nvSpPr>
      <dsp:spPr>
        <a:xfrm>
          <a:off x="3984426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3984426" y="2057245"/>
        <a:ext cx="236210" cy="236847"/>
      </dsp:txXfrm>
    </dsp:sp>
    <dsp:sp modelId="{C56538AF-6F80-4645-845E-71988E6430EF}">
      <dsp:nvSpPr>
        <dsp:cNvPr id="0" name=""/>
        <dsp:cNvSpPr/>
      </dsp:nvSpPr>
      <dsp:spPr>
        <a:xfrm>
          <a:off x="4461941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摩天輪</a:t>
          </a:r>
          <a:endParaRPr lang="zh-TW" altLang="en-US" sz="2300" kern="1200" dirty="0"/>
        </a:p>
      </dsp:txBody>
      <dsp:txXfrm>
        <a:off x="4489913" y="1726125"/>
        <a:ext cx="1535772" cy="899086"/>
      </dsp:txXfrm>
    </dsp:sp>
    <dsp:sp modelId="{FF9D5D5E-CD3D-4661-8103-9D1FFA07EB6D}">
      <dsp:nvSpPr>
        <dsp:cNvPr id="0" name=""/>
        <dsp:cNvSpPr/>
      </dsp:nvSpPr>
      <dsp:spPr>
        <a:xfrm>
          <a:off x="6193236" y="1978296"/>
          <a:ext cx="295904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193236" y="2057245"/>
        <a:ext cx="207133" cy="236847"/>
      </dsp:txXfrm>
    </dsp:sp>
    <dsp:sp modelId="{B41E9691-96BC-42A8-AEF6-EC9A1EEAE815}">
      <dsp:nvSpPr>
        <dsp:cNvPr id="0" name=""/>
        <dsp:cNvSpPr/>
      </dsp:nvSpPr>
      <dsp:spPr>
        <a:xfrm>
          <a:off x="6611968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旋轉咖啡杯</a:t>
          </a:r>
          <a:endParaRPr lang="zh-TW" altLang="en-US" sz="2300" kern="1200" dirty="0"/>
        </a:p>
      </dsp:txBody>
      <dsp:txXfrm>
        <a:off x="6639940" y="1726125"/>
        <a:ext cx="1535772" cy="899086"/>
      </dsp:txXfrm>
    </dsp:sp>
    <dsp:sp modelId="{85545B37-629F-4BED-B04A-4988C90CC6CE}">
      <dsp:nvSpPr>
        <dsp:cNvPr id="0" name=""/>
        <dsp:cNvSpPr/>
      </dsp:nvSpPr>
      <dsp:spPr>
        <a:xfrm>
          <a:off x="8382451" y="1978296"/>
          <a:ext cx="37898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8382451" y="2057245"/>
        <a:ext cx="265288" cy="236847"/>
      </dsp:txXfrm>
    </dsp:sp>
    <dsp:sp modelId="{418349B3-FAC7-4476-B0FE-378EE31D34BF}">
      <dsp:nvSpPr>
        <dsp:cNvPr id="0" name=""/>
        <dsp:cNvSpPr/>
      </dsp:nvSpPr>
      <dsp:spPr>
        <a:xfrm>
          <a:off x="8918748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海盜船</a:t>
          </a:r>
          <a:endParaRPr lang="zh-TW" altLang="en-US" sz="2300" kern="1200" dirty="0"/>
        </a:p>
      </dsp:txBody>
      <dsp:txXfrm>
        <a:off x="8946720" y="1726125"/>
        <a:ext cx="1535772" cy="899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9267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78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2083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86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63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0223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97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919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58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75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204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260AF-B31D-479B-9493-180E3176E8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37C0B-0958-4021-AC90-E00727C3C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427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資料蒐集                           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981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8618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673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850201"/>
              </p:ext>
            </p:extLst>
          </p:nvPr>
        </p:nvGraphicFramePr>
        <p:xfrm>
          <a:off x="838200" y="1825625"/>
          <a:ext cx="10683239" cy="308400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52617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6177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6177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6177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6177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6177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617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74117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01784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66248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6624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558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旋轉咖啡</a:t>
            </a:r>
            <a:r>
              <a:rPr lang="zh-TW" altLang="en-US" dirty="0"/>
              <a:t>杯</a:t>
            </a:r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825625"/>
            <a:ext cx="6172200" cy="5032375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729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摩天輪</a:t>
            </a:r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46811"/>
            <a:ext cx="4937759" cy="3400812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⚡⚡☁☁☁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🌞🌞🌞🌞🌞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💗💗💗💗💗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180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192</Words>
  <Application>Microsoft Office PowerPoint</Application>
  <PresentationFormat>寬螢幕</PresentationFormat>
  <Paragraphs>36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旋轉咖啡杯</vt:lpstr>
      <vt:lpstr>摩天輪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2022-12-20T06:44:43Z</dcterms:created>
  <dcterms:modified xsi:type="dcterms:W3CDTF">2023-01-03T07:04:14Z</dcterms:modified>
</cp:coreProperties>
</file>