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EBA99-8F92-48F7-9A01-51A56378C04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5672F1B-A0E4-4FDF-88BF-2272F3FE06C6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0CFB354B-E359-465E-9BFB-559B5AB29BFE}" type="parTrans" cxnId="{B591250E-0461-4A0C-9D82-BAE4F8456796}">
      <dgm:prSet/>
      <dgm:spPr/>
      <dgm:t>
        <a:bodyPr/>
        <a:lstStyle/>
        <a:p>
          <a:endParaRPr lang="zh-TW" altLang="en-US"/>
        </a:p>
      </dgm:t>
    </dgm:pt>
    <dgm:pt modelId="{5CA34EBD-0585-4CB3-821D-6B83332271E9}" type="sibTrans" cxnId="{B591250E-0461-4A0C-9D82-BAE4F8456796}">
      <dgm:prSet/>
      <dgm:spPr/>
      <dgm:t>
        <a:bodyPr/>
        <a:lstStyle/>
        <a:p>
          <a:endParaRPr lang="zh-TW" altLang="en-US"/>
        </a:p>
      </dgm:t>
    </dgm:pt>
    <dgm:pt modelId="{55D8F179-BEAE-4AA3-ABE1-178DBF03CDDD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1BA6D93C-7AAE-469F-B6D9-AAF0B1421208}" type="parTrans" cxnId="{3C922F9C-CCA7-49C9-BD3F-70E3FCAE45E2}">
      <dgm:prSet/>
      <dgm:spPr/>
      <dgm:t>
        <a:bodyPr/>
        <a:lstStyle/>
        <a:p>
          <a:endParaRPr lang="zh-TW" altLang="en-US"/>
        </a:p>
      </dgm:t>
    </dgm:pt>
    <dgm:pt modelId="{319BDEFD-A1CC-4A75-8E3E-AE8AB14DAC54}" type="sibTrans" cxnId="{3C922F9C-CCA7-49C9-BD3F-70E3FCAE45E2}">
      <dgm:prSet/>
      <dgm:spPr/>
      <dgm:t>
        <a:bodyPr/>
        <a:lstStyle/>
        <a:p>
          <a:endParaRPr lang="zh-TW" altLang="en-US"/>
        </a:p>
      </dgm:t>
    </dgm:pt>
    <dgm:pt modelId="{85E7AE7B-31FA-4CC5-B6DB-726E6BB65DAA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F2EEB77F-A047-4759-99B2-6896866A6BF4}" type="parTrans" cxnId="{90F98D4C-640E-4EC0-80C4-E90CFCA26690}">
      <dgm:prSet/>
      <dgm:spPr/>
      <dgm:t>
        <a:bodyPr/>
        <a:lstStyle/>
        <a:p>
          <a:endParaRPr lang="zh-TW" altLang="en-US"/>
        </a:p>
      </dgm:t>
    </dgm:pt>
    <dgm:pt modelId="{C4544F9F-8527-4EE3-84BB-E37E542E7A49}" type="sibTrans" cxnId="{90F98D4C-640E-4EC0-80C4-E90CFCA26690}">
      <dgm:prSet/>
      <dgm:spPr/>
      <dgm:t>
        <a:bodyPr/>
        <a:lstStyle/>
        <a:p>
          <a:endParaRPr lang="zh-TW" altLang="en-US"/>
        </a:p>
      </dgm:t>
    </dgm:pt>
    <dgm:pt modelId="{DC265C28-3C15-49AF-AA0F-61DC5D43B4A7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0E83D4B7-38C2-497F-B097-461D4D020886}" type="parTrans" cxnId="{F685B70A-E83A-4BA2-A913-27479198D4C4}">
      <dgm:prSet/>
      <dgm:spPr/>
      <dgm:t>
        <a:bodyPr/>
        <a:lstStyle/>
        <a:p>
          <a:endParaRPr lang="zh-TW" altLang="en-US"/>
        </a:p>
      </dgm:t>
    </dgm:pt>
    <dgm:pt modelId="{B44F6FCB-7B59-42F1-A659-503FF753F2E8}" type="sibTrans" cxnId="{F685B70A-E83A-4BA2-A913-27479198D4C4}">
      <dgm:prSet/>
      <dgm:spPr/>
      <dgm:t>
        <a:bodyPr/>
        <a:lstStyle/>
        <a:p>
          <a:endParaRPr lang="zh-TW" altLang="en-US"/>
        </a:p>
      </dgm:t>
    </dgm:pt>
    <dgm:pt modelId="{467B8928-A29B-4F0E-9E6B-DCDDD5974A30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CA6BD505-E53F-4A0C-92DF-3EA84DB2E381}" type="parTrans" cxnId="{9FDD0B1B-A139-4583-BAF3-F8BCA9619864}">
      <dgm:prSet/>
      <dgm:spPr/>
      <dgm:t>
        <a:bodyPr/>
        <a:lstStyle/>
        <a:p>
          <a:endParaRPr lang="zh-TW" altLang="en-US"/>
        </a:p>
      </dgm:t>
    </dgm:pt>
    <dgm:pt modelId="{6B3172DE-F4EB-4463-8E6F-4B7615D22881}" type="sibTrans" cxnId="{9FDD0B1B-A139-4583-BAF3-F8BCA9619864}">
      <dgm:prSet/>
      <dgm:spPr/>
      <dgm:t>
        <a:bodyPr/>
        <a:lstStyle/>
        <a:p>
          <a:endParaRPr lang="zh-TW" altLang="en-US"/>
        </a:p>
      </dgm:t>
    </dgm:pt>
    <dgm:pt modelId="{0ACD1710-16B7-4DC0-BC22-CC884F5EF514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687527D9-B9C6-427B-9F4D-BF46F660487C}" type="parTrans" cxnId="{08A9EA30-5812-448D-ADFA-535D59F8AF56}">
      <dgm:prSet/>
      <dgm:spPr/>
    </dgm:pt>
    <dgm:pt modelId="{F8BA344F-B727-4319-AAF2-960D240E9AD1}" type="sibTrans" cxnId="{08A9EA30-5812-448D-ADFA-535D59F8AF56}">
      <dgm:prSet/>
      <dgm:spPr/>
    </dgm:pt>
    <dgm:pt modelId="{BB1E5733-F918-4082-95BD-9A7B9590E1D1}" type="pres">
      <dgm:prSet presAssocID="{196EBA99-8F92-48F7-9A01-51A56378C04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93DFC8E-5332-40DA-8BBD-71B386E3488A}" type="pres">
      <dgm:prSet presAssocID="{D5672F1B-A0E4-4FDF-88BF-2272F3FE06C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C4D1C1-FB99-40ED-B764-100588D2F848}" type="pres">
      <dgm:prSet presAssocID="{5CA34EBD-0585-4CB3-821D-6B83332271E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A2A6B7C3-E4D6-4AD8-9FFB-7F64D163A05A}" type="pres">
      <dgm:prSet presAssocID="{5CA34EBD-0585-4CB3-821D-6B83332271E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6DF037FA-3ED9-4EDB-9858-A30E371B78B8}" type="pres">
      <dgm:prSet presAssocID="{55D8F179-BEAE-4AA3-ABE1-178DBF03CDD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B846A3-DC98-4516-9DC8-9D1C19AE60D8}" type="pres">
      <dgm:prSet presAssocID="{319BDEFD-A1CC-4A75-8E3E-AE8AB14DAC54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F87C3621-42CA-43E7-985D-AEBA6BF3D561}" type="pres">
      <dgm:prSet presAssocID="{319BDEFD-A1CC-4A75-8E3E-AE8AB14DAC54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CC4BDC7-ABB8-4FAA-B9EB-7BD57DA0AA6C}" type="pres">
      <dgm:prSet presAssocID="{85E7AE7B-31FA-4CC5-B6DB-726E6BB65DA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474276-742F-4432-980E-E3DB329100C1}" type="pres">
      <dgm:prSet presAssocID="{C4544F9F-8527-4EE3-84BB-E37E542E7A4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1A655A2B-60BD-4AB3-8C71-52CB033AD8D7}" type="pres">
      <dgm:prSet presAssocID="{C4544F9F-8527-4EE3-84BB-E37E542E7A4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4DB8318C-D905-4FEA-986E-BCBED2064A43}" type="pres">
      <dgm:prSet presAssocID="{DC265C28-3C15-49AF-AA0F-61DC5D43B4A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4FF6C7-12AF-48FF-B0C0-CB1779303BB7}" type="pres">
      <dgm:prSet presAssocID="{B44F6FCB-7B59-42F1-A659-503FF753F2E8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8BA3DA69-BEC6-47EC-872E-94F02C4C88EF}" type="pres">
      <dgm:prSet presAssocID="{B44F6FCB-7B59-42F1-A659-503FF753F2E8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ACB0F09-65B4-43D1-9C64-265CE3D6CA47}" type="pres">
      <dgm:prSet presAssocID="{467B8928-A29B-4F0E-9E6B-DCDDD5974A3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124946-645E-49E4-9AE2-29D49EE63CC3}" type="pres">
      <dgm:prSet presAssocID="{6B3172DE-F4EB-4463-8E6F-4B7615D22881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3FCBE06-E62D-40B7-BEAF-C71674B76454}" type="pres">
      <dgm:prSet presAssocID="{6B3172DE-F4EB-4463-8E6F-4B7615D22881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7438FD3-DE41-48DD-B4BA-05D501778857}" type="pres">
      <dgm:prSet presAssocID="{0ACD1710-16B7-4DC0-BC22-CC884F5EF51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9768F84-0EFF-46BB-970B-047A4B718B08}" type="presOf" srcId="{5CA34EBD-0585-4CB3-821D-6B83332271E9}" destId="{A2A6B7C3-E4D6-4AD8-9FFB-7F64D163A05A}" srcOrd="1" destOrd="0" presId="urn:microsoft.com/office/officeart/2005/8/layout/process5"/>
    <dgm:cxn modelId="{9FDD0B1B-A139-4583-BAF3-F8BCA9619864}" srcId="{196EBA99-8F92-48F7-9A01-51A56378C04E}" destId="{467B8928-A29B-4F0E-9E6B-DCDDD5974A30}" srcOrd="4" destOrd="0" parTransId="{CA6BD505-E53F-4A0C-92DF-3EA84DB2E381}" sibTransId="{6B3172DE-F4EB-4463-8E6F-4B7615D22881}"/>
    <dgm:cxn modelId="{C789217E-6992-4E8D-ADC3-4A9A4FDFA11C}" type="presOf" srcId="{55D8F179-BEAE-4AA3-ABE1-178DBF03CDDD}" destId="{6DF037FA-3ED9-4EDB-9858-A30E371B78B8}" srcOrd="0" destOrd="0" presId="urn:microsoft.com/office/officeart/2005/8/layout/process5"/>
    <dgm:cxn modelId="{60DA279A-4D45-4288-BD7C-2CF666031569}" type="presOf" srcId="{319BDEFD-A1CC-4A75-8E3E-AE8AB14DAC54}" destId="{F87C3621-42CA-43E7-985D-AEBA6BF3D561}" srcOrd="1" destOrd="0" presId="urn:microsoft.com/office/officeart/2005/8/layout/process5"/>
    <dgm:cxn modelId="{D4E07102-99EF-4169-BC7D-32E854492C30}" type="presOf" srcId="{B44F6FCB-7B59-42F1-A659-503FF753F2E8}" destId="{8BA3DA69-BEC6-47EC-872E-94F02C4C88EF}" srcOrd="1" destOrd="0" presId="urn:microsoft.com/office/officeart/2005/8/layout/process5"/>
    <dgm:cxn modelId="{64BA2A15-B6A8-4007-9AC3-730B237F4223}" type="presOf" srcId="{196EBA99-8F92-48F7-9A01-51A56378C04E}" destId="{BB1E5733-F918-4082-95BD-9A7B9590E1D1}" srcOrd="0" destOrd="0" presId="urn:microsoft.com/office/officeart/2005/8/layout/process5"/>
    <dgm:cxn modelId="{64F79B5C-C255-4816-BB1D-BDF99C16A2AD}" type="presOf" srcId="{6B3172DE-F4EB-4463-8E6F-4B7615D22881}" destId="{80124946-645E-49E4-9AE2-29D49EE63CC3}" srcOrd="0" destOrd="0" presId="urn:microsoft.com/office/officeart/2005/8/layout/process5"/>
    <dgm:cxn modelId="{F685B70A-E83A-4BA2-A913-27479198D4C4}" srcId="{196EBA99-8F92-48F7-9A01-51A56378C04E}" destId="{DC265C28-3C15-49AF-AA0F-61DC5D43B4A7}" srcOrd="3" destOrd="0" parTransId="{0E83D4B7-38C2-497F-B097-461D4D020886}" sibTransId="{B44F6FCB-7B59-42F1-A659-503FF753F2E8}"/>
    <dgm:cxn modelId="{D4428C31-B6B3-4FDA-89EF-B5C0F1EC8D20}" type="presOf" srcId="{467B8928-A29B-4F0E-9E6B-DCDDD5974A30}" destId="{7ACB0F09-65B4-43D1-9C64-265CE3D6CA47}" srcOrd="0" destOrd="0" presId="urn:microsoft.com/office/officeart/2005/8/layout/process5"/>
    <dgm:cxn modelId="{144176C2-2AFB-429C-8BFA-B7FFC4B005DD}" type="presOf" srcId="{6B3172DE-F4EB-4463-8E6F-4B7615D22881}" destId="{43FCBE06-E62D-40B7-BEAF-C71674B76454}" srcOrd="1" destOrd="0" presId="urn:microsoft.com/office/officeart/2005/8/layout/process5"/>
    <dgm:cxn modelId="{B591250E-0461-4A0C-9D82-BAE4F8456796}" srcId="{196EBA99-8F92-48F7-9A01-51A56378C04E}" destId="{D5672F1B-A0E4-4FDF-88BF-2272F3FE06C6}" srcOrd="0" destOrd="0" parTransId="{0CFB354B-E359-465E-9BFB-559B5AB29BFE}" sibTransId="{5CA34EBD-0585-4CB3-821D-6B83332271E9}"/>
    <dgm:cxn modelId="{08A9EA30-5812-448D-ADFA-535D59F8AF56}" srcId="{196EBA99-8F92-48F7-9A01-51A56378C04E}" destId="{0ACD1710-16B7-4DC0-BC22-CC884F5EF514}" srcOrd="5" destOrd="0" parTransId="{687527D9-B9C6-427B-9F4D-BF46F660487C}" sibTransId="{F8BA344F-B727-4319-AAF2-960D240E9AD1}"/>
    <dgm:cxn modelId="{847D607E-2E69-469A-970E-37EC5AEE3C7D}" type="presOf" srcId="{0ACD1710-16B7-4DC0-BC22-CC884F5EF514}" destId="{17438FD3-DE41-48DD-B4BA-05D501778857}" srcOrd="0" destOrd="0" presId="urn:microsoft.com/office/officeart/2005/8/layout/process5"/>
    <dgm:cxn modelId="{90F98D4C-640E-4EC0-80C4-E90CFCA26690}" srcId="{196EBA99-8F92-48F7-9A01-51A56378C04E}" destId="{85E7AE7B-31FA-4CC5-B6DB-726E6BB65DAA}" srcOrd="2" destOrd="0" parTransId="{F2EEB77F-A047-4759-99B2-6896866A6BF4}" sibTransId="{C4544F9F-8527-4EE3-84BB-E37E542E7A49}"/>
    <dgm:cxn modelId="{9896D421-8A61-4AD9-BD28-892A900BA919}" type="presOf" srcId="{B44F6FCB-7B59-42F1-A659-503FF753F2E8}" destId="{144FF6C7-12AF-48FF-B0C0-CB1779303BB7}" srcOrd="0" destOrd="0" presId="urn:microsoft.com/office/officeart/2005/8/layout/process5"/>
    <dgm:cxn modelId="{D62ABD0D-2339-4363-97BF-C92585FE8F96}" type="presOf" srcId="{DC265C28-3C15-49AF-AA0F-61DC5D43B4A7}" destId="{4DB8318C-D905-4FEA-986E-BCBED2064A43}" srcOrd="0" destOrd="0" presId="urn:microsoft.com/office/officeart/2005/8/layout/process5"/>
    <dgm:cxn modelId="{39F0EC83-FD60-4DCA-8B82-FFF03DE7AFF7}" type="presOf" srcId="{319BDEFD-A1CC-4A75-8E3E-AE8AB14DAC54}" destId="{4BB846A3-DC98-4516-9DC8-9D1C19AE60D8}" srcOrd="0" destOrd="0" presId="urn:microsoft.com/office/officeart/2005/8/layout/process5"/>
    <dgm:cxn modelId="{D8EFC1A2-2EF7-405F-A038-B7756BBA4847}" type="presOf" srcId="{C4544F9F-8527-4EE3-84BB-E37E542E7A49}" destId="{83474276-742F-4432-980E-E3DB329100C1}" srcOrd="0" destOrd="0" presId="urn:microsoft.com/office/officeart/2005/8/layout/process5"/>
    <dgm:cxn modelId="{3C922F9C-CCA7-49C9-BD3F-70E3FCAE45E2}" srcId="{196EBA99-8F92-48F7-9A01-51A56378C04E}" destId="{55D8F179-BEAE-4AA3-ABE1-178DBF03CDDD}" srcOrd="1" destOrd="0" parTransId="{1BA6D93C-7AAE-469F-B6D9-AAF0B1421208}" sibTransId="{319BDEFD-A1CC-4A75-8E3E-AE8AB14DAC54}"/>
    <dgm:cxn modelId="{B27CC9F9-4BA7-4772-9721-BAA3EDFB3748}" type="presOf" srcId="{C4544F9F-8527-4EE3-84BB-E37E542E7A49}" destId="{1A655A2B-60BD-4AB3-8C71-52CB033AD8D7}" srcOrd="1" destOrd="0" presId="urn:microsoft.com/office/officeart/2005/8/layout/process5"/>
    <dgm:cxn modelId="{22048806-5097-4164-B494-7C233578A2DD}" type="presOf" srcId="{5CA34EBD-0585-4CB3-821D-6B83332271E9}" destId="{D4C4D1C1-FB99-40ED-B764-100588D2F848}" srcOrd="0" destOrd="0" presId="urn:microsoft.com/office/officeart/2005/8/layout/process5"/>
    <dgm:cxn modelId="{825645B9-C7A9-49F7-9C16-6E9863086CA4}" type="presOf" srcId="{85E7AE7B-31FA-4CC5-B6DB-726E6BB65DAA}" destId="{BCC4BDC7-ABB8-4FAA-B9EB-7BD57DA0AA6C}" srcOrd="0" destOrd="0" presId="urn:microsoft.com/office/officeart/2005/8/layout/process5"/>
    <dgm:cxn modelId="{D1AC027D-6BC0-410C-BA4B-225A97DC86C7}" type="presOf" srcId="{D5672F1B-A0E4-4FDF-88BF-2272F3FE06C6}" destId="{F93DFC8E-5332-40DA-8BBD-71B386E3488A}" srcOrd="0" destOrd="0" presId="urn:microsoft.com/office/officeart/2005/8/layout/process5"/>
    <dgm:cxn modelId="{E8890C48-9EE7-4EF0-8EF9-C7D467158E41}" type="presParOf" srcId="{BB1E5733-F918-4082-95BD-9A7B9590E1D1}" destId="{F93DFC8E-5332-40DA-8BBD-71B386E3488A}" srcOrd="0" destOrd="0" presId="urn:microsoft.com/office/officeart/2005/8/layout/process5"/>
    <dgm:cxn modelId="{EA842DFB-5B62-4977-A403-4699AC0D5AAC}" type="presParOf" srcId="{BB1E5733-F918-4082-95BD-9A7B9590E1D1}" destId="{D4C4D1C1-FB99-40ED-B764-100588D2F848}" srcOrd="1" destOrd="0" presId="urn:microsoft.com/office/officeart/2005/8/layout/process5"/>
    <dgm:cxn modelId="{8B1CD9C7-7413-4686-BD67-F2F1655C1715}" type="presParOf" srcId="{D4C4D1C1-FB99-40ED-B764-100588D2F848}" destId="{A2A6B7C3-E4D6-4AD8-9FFB-7F64D163A05A}" srcOrd="0" destOrd="0" presId="urn:microsoft.com/office/officeart/2005/8/layout/process5"/>
    <dgm:cxn modelId="{459C6654-1FBB-4A08-9F40-BA531A0B7B3C}" type="presParOf" srcId="{BB1E5733-F918-4082-95BD-9A7B9590E1D1}" destId="{6DF037FA-3ED9-4EDB-9858-A30E371B78B8}" srcOrd="2" destOrd="0" presId="urn:microsoft.com/office/officeart/2005/8/layout/process5"/>
    <dgm:cxn modelId="{C71FAB36-461D-4014-895E-EC32EADC9E53}" type="presParOf" srcId="{BB1E5733-F918-4082-95BD-9A7B9590E1D1}" destId="{4BB846A3-DC98-4516-9DC8-9D1C19AE60D8}" srcOrd="3" destOrd="0" presId="urn:microsoft.com/office/officeart/2005/8/layout/process5"/>
    <dgm:cxn modelId="{2AB7775B-43F2-463F-AD3D-385D3A7D77CE}" type="presParOf" srcId="{4BB846A3-DC98-4516-9DC8-9D1C19AE60D8}" destId="{F87C3621-42CA-43E7-985D-AEBA6BF3D561}" srcOrd="0" destOrd="0" presId="urn:microsoft.com/office/officeart/2005/8/layout/process5"/>
    <dgm:cxn modelId="{26005AA3-7F0C-4332-AE26-ABFB861BF1FF}" type="presParOf" srcId="{BB1E5733-F918-4082-95BD-9A7B9590E1D1}" destId="{BCC4BDC7-ABB8-4FAA-B9EB-7BD57DA0AA6C}" srcOrd="4" destOrd="0" presId="urn:microsoft.com/office/officeart/2005/8/layout/process5"/>
    <dgm:cxn modelId="{C79566AF-E5BF-4E5B-9BF1-3545E6D620E1}" type="presParOf" srcId="{BB1E5733-F918-4082-95BD-9A7B9590E1D1}" destId="{83474276-742F-4432-980E-E3DB329100C1}" srcOrd="5" destOrd="0" presId="urn:microsoft.com/office/officeart/2005/8/layout/process5"/>
    <dgm:cxn modelId="{63C0A99C-E2F3-466E-A342-BE256ACC64D0}" type="presParOf" srcId="{83474276-742F-4432-980E-E3DB329100C1}" destId="{1A655A2B-60BD-4AB3-8C71-52CB033AD8D7}" srcOrd="0" destOrd="0" presId="urn:microsoft.com/office/officeart/2005/8/layout/process5"/>
    <dgm:cxn modelId="{504ACCBA-5746-4259-81CB-143DC86224C1}" type="presParOf" srcId="{BB1E5733-F918-4082-95BD-9A7B9590E1D1}" destId="{4DB8318C-D905-4FEA-986E-BCBED2064A43}" srcOrd="6" destOrd="0" presId="urn:microsoft.com/office/officeart/2005/8/layout/process5"/>
    <dgm:cxn modelId="{BE239661-C1B3-4174-BB17-E7096422D459}" type="presParOf" srcId="{BB1E5733-F918-4082-95BD-9A7B9590E1D1}" destId="{144FF6C7-12AF-48FF-B0C0-CB1779303BB7}" srcOrd="7" destOrd="0" presId="urn:microsoft.com/office/officeart/2005/8/layout/process5"/>
    <dgm:cxn modelId="{13DC9694-9836-4575-94A5-1BDADEC0FB49}" type="presParOf" srcId="{144FF6C7-12AF-48FF-B0C0-CB1779303BB7}" destId="{8BA3DA69-BEC6-47EC-872E-94F02C4C88EF}" srcOrd="0" destOrd="0" presId="urn:microsoft.com/office/officeart/2005/8/layout/process5"/>
    <dgm:cxn modelId="{777E6CDA-1C92-4297-8652-5B684E23C884}" type="presParOf" srcId="{BB1E5733-F918-4082-95BD-9A7B9590E1D1}" destId="{7ACB0F09-65B4-43D1-9C64-265CE3D6CA47}" srcOrd="8" destOrd="0" presId="urn:microsoft.com/office/officeart/2005/8/layout/process5"/>
    <dgm:cxn modelId="{5A8DC86B-B3A9-4683-8EFD-EA58F98084E8}" type="presParOf" srcId="{BB1E5733-F918-4082-95BD-9A7B9590E1D1}" destId="{80124946-645E-49E4-9AE2-29D49EE63CC3}" srcOrd="9" destOrd="0" presId="urn:microsoft.com/office/officeart/2005/8/layout/process5"/>
    <dgm:cxn modelId="{0E80DCB7-1CB0-4DC3-9B63-833FF7597AC8}" type="presParOf" srcId="{80124946-645E-49E4-9AE2-29D49EE63CC3}" destId="{43FCBE06-E62D-40B7-BEAF-C71674B76454}" srcOrd="0" destOrd="0" presId="urn:microsoft.com/office/officeart/2005/8/layout/process5"/>
    <dgm:cxn modelId="{560CE2CA-E6F6-46BC-B3B8-C62BA2261D3D}" type="presParOf" srcId="{BB1E5733-F918-4082-95BD-9A7B9590E1D1}" destId="{17438FD3-DE41-48DD-B4BA-05D50177885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DFC8E-5332-40DA-8BBD-71B386E3488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D4C4D1C1-FB99-40ED-B764-100588D2F848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6DF037FA-3ED9-4EDB-9858-A30E371B78B8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雲霄飛車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4BB846A3-DC98-4516-9DC8-9D1C19AE60D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BCC4BDC7-ABB8-4FAA-B9EB-7BD57DA0AA6C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83474276-742F-4432-980E-E3DB329100C1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DB8318C-D905-4FEA-986E-BCBED2064A43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坦克大戰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144FF6C7-12AF-48FF-B0C0-CB1779303BB7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7ACB0F09-65B4-43D1-9C64-265CE3D6CA4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80124946-645E-49E4-9AE2-29D49EE63CC3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7438FD3-DE41-48DD-B4BA-05D50177885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3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41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1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30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25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51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56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21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3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54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38CD8-38EE-48D3-AC60-9626BC09C233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099D9-F295-444E-8C08-8792E4BB3C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66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曹老師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385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票價</a:t>
            </a:r>
          </a:p>
        </p:txBody>
      </p:sp>
      <p:graphicFrame>
        <p:nvGraphicFramePr>
          <p:cNvPr id="6" name="內容版面配置區 5">
            <a:hlinkClick r:id="" action="ppaction://ole?verb=0"/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42365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簡報" r:id="rId3" imgW="6095975" imgH="3429123" progId="PowerPoint.Show.12">
                  <p:embed/>
                </p:oleObj>
              </mc:Choice>
              <mc:Fallback>
                <p:oleObj name="簡報" r:id="rId3" imgW="6095975" imgH="3429123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16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0259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128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224" y="1571343"/>
            <a:ext cx="5781434" cy="446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21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⚡⚡☁☁☁</a:t>
            </a:r>
            <a:endParaRPr lang="zh-TW" altLang="en-US" dirty="0"/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821" y="1027906"/>
            <a:ext cx="5981700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6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en-US" altLang="zh-TW" dirty="0" smtClean="0"/>
          </a:p>
          <a:p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27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050825"/>
            <a:ext cx="5608320" cy="359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60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96</Words>
  <Application>Microsoft Office PowerPoint</Application>
  <PresentationFormat>寬螢幕</PresentationFormat>
  <Paragraphs>18</Paragraphs>
  <Slides>7</Slides>
  <Notes>0</Notes>
  <HiddenSlides>0</HiddenSlides>
  <MMClips>1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Microsoft PowerPoint 簡報</vt:lpstr>
      <vt:lpstr>兒童新樂園一日遊</vt:lpstr>
      <vt:lpstr>票價</vt:lpstr>
      <vt:lpstr>行程規劃</vt:lpstr>
      <vt:lpstr>轉轉咖啡杯</vt:lpstr>
      <vt:lpstr>銀河號</vt:lpstr>
      <vt:lpstr>資料蒐集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2022-12-20T06:43:58Z</dcterms:created>
  <dcterms:modified xsi:type="dcterms:W3CDTF">2023-01-03T07:07:50Z</dcterms:modified>
</cp:coreProperties>
</file>