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0BCF5F-6C69-445F-8D93-5F2D246B1996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EFD29C8-A3EE-466B-B9D8-D9A478BC7F0E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7B0C1201-4C09-468E-BE29-8061948ACA00}" type="parTrans" cxnId="{15BFFEA8-B6E4-406D-9F5B-49AA4BDEA87C}">
      <dgm:prSet/>
      <dgm:spPr/>
      <dgm:t>
        <a:bodyPr/>
        <a:lstStyle/>
        <a:p>
          <a:endParaRPr lang="zh-TW" altLang="en-US"/>
        </a:p>
      </dgm:t>
    </dgm:pt>
    <dgm:pt modelId="{18C7D71E-3528-4C84-8559-71BD53BD4946}" type="sibTrans" cxnId="{15BFFEA8-B6E4-406D-9F5B-49AA4BDEA87C}">
      <dgm:prSet/>
      <dgm:spPr/>
      <dgm:t>
        <a:bodyPr/>
        <a:lstStyle/>
        <a:p>
          <a:endParaRPr lang="zh-TW" altLang="en-US"/>
        </a:p>
      </dgm:t>
    </dgm:pt>
    <dgm:pt modelId="{37FC315C-04A6-4F8F-9DF9-CBF227934D41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E037E228-3CCE-415B-BD59-EA85F9BAAFCD}" type="parTrans" cxnId="{E591B3E9-62C3-4640-BB7C-AD813AF43073}">
      <dgm:prSet/>
      <dgm:spPr/>
      <dgm:t>
        <a:bodyPr/>
        <a:lstStyle/>
        <a:p>
          <a:endParaRPr lang="zh-TW" altLang="en-US"/>
        </a:p>
      </dgm:t>
    </dgm:pt>
    <dgm:pt modelId="{EFCC3762-3EF5-41BE-AAA2-FD0FC5491F91}" type="sibTrans" cxnId="{E591B3E9-62C3-4640-BB7C-AD813AF43073}">
      <dgm:prSet/>
      <dgm:spPr/>
      <dgm:t>
        <a:bodyPr/>
        <a:lstStyle/>
        <a:p>
          <a:endParaRPr lang="zh-TW" altLang="en-US"/>
        </a:p>
      </dgm:t>
    </dgm:pt>
    <dgm:pt modelId="{FF63F518-6E74-4AC1-B187-B3C7557CA5B3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894AF396-3D1F-4214-BBE9-164BE4712AF0}" type="parTrans" cxnId="{2CF07064-4736-4BEF-8087-99E5416CF251}">
      <dgm:prSet/>
      <dgm:spPr/>
      <dgm:t>
        <a:bodyPr/>
        <a:lstStyle/>
        <a:p>
          <a:endParaRPr lang="zh-TW" altLang="en-US"/>
        </a:p>
      </dgm:t>
    </dgm:pt>
    <dgm:pt modelId="{91B01C82-76AE-4615-9F87-E6A1E8E1EDA0}" type="sibTrans" cxnId="{2CF07064-4736-4BEF-8087-99E5416CF251}">
      <dgm:prSet/>
      <dgm:spPr/>
      <dgm:t>
        <a:bodyPr/>
        <a:lstStyle/>
        <a:p>
          <a:endParaRPr lang="zh-TW" altLang="en-US"/>
        </a:p>
      </dgm:t>
    </dgm:pt>
    <dgm:pt modelId="{68CF01FF-E431-49B9-8966-15C59DB1E9AE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17D562BE-4E2A-4D5C-A201-27E5F5EF27AC}" type="parTrans" cxnId="{654210BA-8849-4364-8D2D-92B2E9B643AC}">
      <dgm:prSet/>
      <dgm:spPr/>
      <dgm:t>
        <a:bodyPr/>
        <a:lstStyle/>
        <a:p>
          <a:endParaRPr lang="zh-TW" altLang="en-US"/>
        </a:p>
      </dgm:t>
    </dgm:pt>
    <dgm:pt modelId="{A02AC244-90D7-43E3-9BD8-2174BF613C16}" type="sibTrans" cxnId="{654210BA-8849-4364-8D2D-92B2E9B643AC}">
      <dgm:prSet/>
      <dgm:spPr/>
      <dgm:t>
        <a:bodyPr/>
        <a:lstStyle/>
        <a:p>
          <a:endParaRPr lang="zh-TW" altLang="en-US"/>
        </a:p>
      </dgm:t>
    </dgm:pt>
    <dgm:pt modelId="{2362D475-3897-462A-B3DE-BF583FA81EBE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A6BB0EBD-63F1-43C5-B07C-DA1F2B5C0B58}" type="parTrans" cxnId="{CA7B6D74-AA08-465F-862D-287EC6A2C6D0}">
      <dgm:prSet/>
      <dgm:spPr/>
      <dgm:t>
        <a:bodyPr/>
        <a:lstStyle/>
        <a:p>
          <a:endParaRPr lang="zh-TW" altLang="en-US"/>
        </a:p>
      </dgm:t>
    </dgm:pt>
    <dgm:pt modelId="{4CD9AA5B-ED18-48AD-A964-75F2F81B81BF}" type="sibTrans" cxnId="{CA7B6D74-AA08-465F-862D-287EC6A2C6D0}">
      <dgm:prSet/>
      <dgm:spPr/>
      <dgm:t>
        <a:bodyPr/>
        <a:lstStyle/>
        <a:p>
          <a:endParaRPr lang="zh-TW" altLang="en-US"/>
        </a:p>
      </dgm:t>
    </dgm:pt>
    <dgm:pt modelId="{9590070C-6F07-4640-9A7B-1789D305CE93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8CE0E257-3C6A-4715-9251-B45192B2651A}" type="parTrans" cxnId="{D103398E-04F4-4D7E-80BE-5C528096D43F}">
      <dgm:prSet/>
      <dgm:spPr/>
      <dgm:t>
        <a:bodyPr/>
        <a:lstStyle/>
        <a:p>
          <a:endParaRPr lang="zh-TW" altLang="en-US"/>
        </a:p>
      </dgm:t>
    </dgm:pt>
    <dgm:pt modelId="{568649FA-732D-4330-81B6-310A5ADC53A7}" type="sibTrans" cxnId="{D103398E-04F4-4D7E-80BE-5C528096D43F}">
      <dgm:prSet/>
      <dgm:spPr/>
      <dgm:t>
        <a:bodyPr/>
        <a:lstStyle/>
        <a:p>
          <a:endParaRPr lang="zh-TW" altLang="en-US"/>
        </a:p>
      </dgm:t>
    </dgm:pt>
    <dgm:pt modelId="{B49786BE-5848-486C-9EF9-E65CC8C7A17A}" type="pres">
      <dgm:prSet presAssocID="{B70BCF5F-6C69-445F-8D93-5F2D246B199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E0D744F-9C5D-41E9-B398-4D0221FD4D07}" type="pres">
      <dgm:prSet presAssocID="{2EFD29C8-A3EE-466B-B9D8-D9A478BC7F0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54A9B7-0D47-4F54-808D-110218317334}" type="pres">
      <dgm:prSet presAssocID="{18C7D71E-3528-4C84-8559-71BD53BD4946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E0BCB0CD-9FF4-4DF1-8830-E1F293CD93BA}" type="pres">
      <dgm:prSet presAssocID="{18C7D71E-3528-4C84-8559-71BD53BD4946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EE083BC9-C56C-46C7-8D18-2F55E9243DBB}" type="pres">
      <dgm:prSet presAssocID="{37FC315C-04A6-4F8F-9DF9-CBF227934D4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EF9A06-52F4-4E19-91ED-C53F04CDCB78}" type="pres">
      <dgm:prSet presAssocID="{EFCC3762-3EF5-41BE-AAA2-FD0FC5491F91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79DB7A2-E85D-48A6-A891-7090F8572531}" type="pres">
      <dgm:prSet presAssocID="{EFCC3762-3EF5-41BE-AAA2-FD0FC5491F91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EF18A34B-CDEA-465F-8128-DD1FF710FDDD}" type="pres">
      <dgm:prSet presAssocID="{FF63F518-6E74-4AC1-B187-B3C7557CA5B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C6E64E-865D-48E4-96F1-F6B3D5EC894C}" type="pres">
      <dgm:prSet presAssocID="{91B01C82-76AE-4615-9F87-E6A1E8E1EDA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0C788122-EE95-4E1F-8445-67C56F7D31A8}" type="pres">
      <dgm:prSet presAssocID="{91B01C82-76AE-4615-9F87-E6A1E8E1EDA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2B78274B-4C7D-45DD-84D8-C3EAB837FFB1}" type="pres">
      <dgm:prSet presAssocID="{68CF01FF-E431-49B9-8966-15C59DB1E9A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AA0A83-ACCA-4FCB-915A-B0865AEEB584}" type="pres">
      <dgm:prSet presAssocID="{A02AC244-90D7-43E3-9BD8-2174BF613C16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B5A0363B-9A01-41DB-8293-46413BE7B946}" type="pres">
      <dgm:prSet presAssocID="{A02AC244-90D7-43E3-9BD8-2174BF613C16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D6F476E2-626C-416B-BB8B-41BAB796644A}" type="pres">
      <dgm:prSet presAssocID="{2362D475-3897-462A-B3DE-BF583FA81EB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DEFD69-0CA7-4738-9825-4BCAC4345C6F}" type="pres">
      <dgm:prSet presAssocID="{4CD9AA5B-ED18-48AD-A964-75F2F81B81BF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CDF59D6B-92B8-49ED-98B2-46997C639BDC}" type="pres">
      <dgm:prSet presAssocID="{4CD9AA5B-ED18-48AD-A964-75F2F81B81BF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83CC6C38-2851-4A94-AB53-13B0F9CF92B5}" type="pres">
      <dgm:prSet presAssocID="{9590070C-6F07-4640-9A7B-1789D305CE9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A827B33-B1F0-4B61-B344-DC8C05EA76B5}" type="presOf" srcId="{91B01C82-76AE-4615-9F87-E6A1E8E1EDA0}" destId="{99C6E64E-865D-48E4-96F1-F6B3D5EC894C}" srcOrd="0" destOrd="0" presId="urn:microsoft.com/office/officeart/2005/8/layout/process5"/>
    <dgm:cxn modelId="{365C2535-6406-42FD-887B-4EC4676CE4EF}" type="presOf" srcId="{18C7D71E-3528-4C84-8559-71BD53BD4946}" destId="{C154A9B7-0D47-4F54-808D-110218317334}" srcOrd="0" destOrd="0" presId="urn:microsoft.com/office/officeart/2005/8/layout/process5"/>
    <dgm:cxn modelId="{D103398E-04F4-4D7E-80BE-5C528096D43F}" srcId="{B70BCF5F-6C69-445F-8D93-5F2D246B1996}" destId="{9590070C-6F07-4640-9A7B-1789D305CE93}" srcOrd="5" destOrd="0" parTransId="{8CE0E257-3C6A-4715-9251-B45192B2651A}" sibTransId="{568649FA-732D-4330-81B6-310A5ADC53A7}"/>
    <dgm:cxn modelId="{07D280FA-A711-46B6-BAE1-A0BE9B2988AD}" type="presOf" srcId="{18C7D71E-3528-4C84-8559-71BD53BD4946}" destId="{E0BCB0CD-9FF4-4DF1-8830-E1F293CD93BA}" srcOrd="1" destOrd="0" presId="urn:microsoft.com/office/officeart/2005/8/layout/process5"/>
    <dgm:cxn modelId="{BAE89B0F-D18E-4AE7-97C6-8050CF8AB88D}" type="presOf" srcId="{9590070C-6F07-4640-9A7B-1789D305CE93}" destId="{83CC6C38-2851-4A94-AB53-13B0F9CF92B5}" srcOrd="0" destOrd="0" presId="urn:microsoft.com/office/officeart/2005/8/layout/process5"/>
    <dgm:cxn modelId="{A031A480-63B3-495A-AD83-5D78FDA20517}" type="presOf" srcId="{A02AC244-90D7-43E3-9BD8-2174BF613C16}" destId="{B5A0363B-9A01-41DB-8293-46413BE7B946}" srcOrd="1" destOrd="0" presId="urn:microsoft.com/office/officeart/2005/8/layout/process5"/>
    <dgm:cxn modelId="{2CF07064-4736-4BEF-8087-99E5416CF251}" srcId="{B70BCF5F-6C69-445F-8D93-5F2D246B1996}" destId="{FF63F518-6E74-4AC1-B187-B3C7557CA5B3}" srcOrd="2" destOrd="0" parTransId="{894AF396-3D1F-4214-BBE9-164BE4712AF0}" sibTransId="{91B01C82-76AE-4615-9F87-E6A1E8E1EDA0}"/>
    <dgm:cxn modelId="{91EE28D5-D39C-44D1-8DF9-CB19A7A3F35F}" type="presOf" srcId="{A02AC244-90D7-43E3-9BD8-2174BF613C16}" destId="{B7AA0A83-ACCA-4FCB-915A-B0865AEEB584}" srcOrd="0" destOrd="0" presId="urn:microsoft.com/office/officeart/2005/8/layout/process5"/>
    <dgm:cxn modelId="{76878AB2-1F96-4FF4-9759-A6237E32CBA2}" type="presOf" srcId="{68CF01FF-E431-49B9-8966-15C59DB1E9AE}" destId="{2B78274B-4C7D-45DD-84D8-C3EAB837FFB1}" srcOrd="0" destOrd="0" presId="urn:microsoft.com/office/officeart/2005/8/layout/process5"/>
    <dgm:cxn modelId="{CC88B506-730B-4E5E-AA93-56C61BB3D5E1}" type="presOf" srcId="{91B01C82-76AE-4615-9F87-E6A1E8E1EDA0}" destId="{0C788122-EE95-4E1F-8445-67C56F7D31A8}" srcOrd="1" destOrd="0" presId="urn:microsoft.com/office/officeart/2005/8/layout/process5"/>
    <dgm:cxn modelId="{CA7B6D74-AA08-465F-862D-287EC6A2C6D0}" srcId="{B70BCF5F-6C69-445F-8D93-5F2D246B1996}" destId="{2362D475-3897-462A-B3DE-BF583FA81EBE}" srcOrd="4" destOrd="0" parTransId="{A6BB0EBD-63F1-43C5-B07C-DA1F2B5C0B58}" sibTransId="{4CD9AA5B-ED18-48AD-A964-75F2F81B81BF}"/>
    <dgm:cxn modelId="{78A2B96D-93E1-45D0-A384-F0E4F5AFB30B}" type="presOf" srcId="{37FC315C-04A6-4F8F-9DF9-CBF227934D41}" destId="{EE083BC9-C56C-46C7-8D18-2F55E9243DBB}" srcOrd="0" destOrd="0" presId="urn:microsoft.com/office/officeart/2005/8/layout/process5"/>
    <dgm:cxn modelId="{EC663A22-9319-4B23-B457-38C09361E270}" type="presOf" srcId="{EFCC3762-3EF5-41BE-AAA2-FD0FC5491F91}" destId="{0CEF9A06-52F4-4E19-91ED-C53F04CDCB78}" srcOrd="0" destOrd="0" presId="urn:microsoft.com/office/officeart/2005/8/layout/process5"/>
    <dgm:cxn modelId="{AA16BDAF-D658-41B9-9125-037323E59FCA}" type="presOf" srcId="{4CD9AA5B-ED18-48AD-A964-75F2F81B81BF}" destId="{7FDEFD69-0CA7-4738-9825-4BCAC4345C6F}" srcOrd="0" destOrd="0" presId="urn:microsoft.com/office/officeart/2005/8/layout/process5"/>
    <dgm:cxn modelId="{A86E1F0B-D3EE-4CEE-8532-CE9A469DAE7B}" type="presOf" srcId="{EFCC3762-3EF5-41BE-AAA2-FD0FC5491F91}" destId="{579DB7A2-E85D-48A6-A891-7090F8572531}" srcOrd="1" destOrd="0" presId="urn:microsoft.com/office/officeart/2005/8/layout/process5"/>
    <dgm:cxn modelId="{1ED6EC42-0EB2-4473-AAFB-511D9161EE34}" type="presOf" srcId="{2362D475-3897-462A-B3DE-BF583FA81EBE}" destId="{D6F476E2-626C-416B-BB8B-41BAB796644A}" srcOrd="0" destOrd="0" presId="urn:microsoft.com/office/officeart/2005/8/layout/process5"/>
    <dgm:cxn modelId="{9119D391-9BEC-456D-BAC2-58E91DF1DD52}" type="presOf" srcId="{FF63F518-6E74-4AC1-B187-B3C7557CA5B3}" destId="{EF18A34B-CDEA-465F-8128-DD1FF710FDDD}" srcOrd="0" destOrd="0" presId="urn:microsoft.com/office/officeart/2005/8/layout/process5"/>
    <dgm:cxn modelId="{43E66D83-5076-4775-898A-6C92C2E1C3F4}" type="presOf" srcId="{4CD9AA5B-ED18-48AD-A964-75F2F81B81BF}" destId="{CDF59D6B-92B8-49ED-98B2-46997C639BDC}" srcOrd="1" destOrd="0" presId="urn:microsoft.com/office/officeart/2005/8/layout/process5"/>
    <dgm:cxn modelId="{654210BA-8849-4364-8D2D-92B2E9B643AC}" srcId="{B70BCF5F-6C69-445F-8D93-5F2D246B1996}" destId="{68CF01FF-E431-49B9-8966-15C59DB1E9AE}" srcOrd="3" destOrd="0" parTransId="{17D562BE-4E2A-4D5C-A201-27E5F5EF27AC}" sibTransId="{A02AC244-90D7-43E3-9BD8-2174BF613C16}"/>
    <dgm:cxn modelId="{42AC341B-ACB4-417D-BC99-EF92E66788B9}" type="presOf" srcId="{B70BCF5F-6C69-445F-8D93-5F2D246B1996}" destId="{B49786BE-5848-486C-9EF9-E65CC8C7A17A}" srcOrd="0" destOrd="0" presId="urn:microsoft.com/office/officeart/2005/8/layout/process5"/>
    <dgm:cxn modelId="{15BFFEA8-B6E4-406D-9F5B-49AA4BDEA87C}" srcId="{B70BCF5F-6C69-445F-8D93-5F2D246B1996}" destId="{2EFD29C8-A3EE-466B-B9D8-D9A478BC7F0E}" srcOrd="0" destOrd="0" parTransId="{7B0C1201-4C09-468E-BE29-8061948ACA00}" sibTransId="{18C7D71E-3528-4C84-8559-71BD53BD4946}"/>
    <dgm:cxn modelId="{399F758A-5104-4AFA-8C3C-B150C69FB7A8}" type="presOf" srcId="{2EFD29C8-A3EE-466B-B9D8-D9A478BC7F0E}" destId="{9E0D744F-9C5D-41E9-B398-4D0221FD4D07}" srcOrd="0" destOrd="0" presId="urn:microsoft.com/office/officeart/2005/8/layout/process5"/>
    <dgm:cxn modelId="{E591B3E9-62C3-4640-BB7C-AD813AF43073}" srcId="{B70BCF5F-6C69-445F-8D93-5F2D246B1996}" destId="{37FC315C-04A6-4F8F-9DF9-CBF227934D41}" srcOrd="1" destOrd="0" parTransId="{E037E228-3CCE-415B-BD59-EA85F9BAAFCD}" sibTransId="{EFCC3762-3EF5-41BE-AAA2-FD0FC5491F91}"/>
    <dgm:cxn modelId="{DBDC53D3-948E-4E69-9537-51EB98E5488B}" type="presParOf" srcId="{B49786BE-5848-486C-9EF9-E65CC8C7A17A}" destId="{9E0D744F-9C5D-41E9-B398-4D0221FD4D07}" srcOrd="0" destOrd="0" presId="urn:microsoft.com/office/officeart/2005/8/layout/process5"/>
    <dgm:cxn modelId="{53B41AF2-B56E-4617-BA73-1B52D727FCF6}" type="presParOf" srcId="{B49786BE-5848-486C-9EF9-E65CC8C7A17A}" destId="{C154A9B7-0D47-4F54-808D-110218317334}" srcOrd="1" destOrd="0" presId="urn:microsoft.com/office/officeart/2005/8/layout/process5"/>
    <dgm:cxn modelId="{984DE131-D941-44CC-9C01-8A9B86096AA1}" type="presParOf" srcId="{C154A9B7-0D47-4F54-808D-110218317334}" destId="{E0BCB0CD-9FF4-4DF1-8830-E1F293CD93BA}" srcOrd="0" destOrd="0" presId="urn:microsoft.com/office/officeart/2005/8/layout/process5"/>
    <dgm:cxn modelId="{367E97A7-7DC6-4E88-83B4-D1177D25F2C0}" type="presParOf" srcId="{B49786BE-5848-486C-9EF9-E65CC8C7A17A}" destId="{EE083BC9-C56C-46C7-8D18-2F55E9243DBB}" srcOrd="2" destOrd="0" presId="urn:microsoft.com/office/officeart/2005/8/layout/process5"/>
    <dgm:cxn modelId="{F55135D5-2E8C-4B86-8197-4348B3404F34}" type="presParOf" srcId="{B49786BE-5848-486C-9EF9-E65CC8C7A17A}" destId="{0CEF9A06-52F4-4E19-91ED-C53F04CDCB78}" srcOrd="3" destOrd="0" presId="urn:microsoft.com/office/officeart/2005/8/layout/process5"/>
    <dgm:cxn modelId="{CDC2E7B3-E244-4034-B546-D68662E2E599}" type="presParOf" srcId="{0CEF9A06-52F4-4E19-91ED-C53F04CDCB78}" destId="{579DB7A2-E85D-48A6-A891-7090F8572531}" srcOrd="0" destOrd="0" presId="urn:microsoft.com/office/officeart/2005/8/layout/process5"/>
    <dgm:cxn modelId="{06864E3C-31F4-4B83-8806-F14AB0495B6B}" type="presParOf" srcId="{B49786BE-5848-486C-9EF9-E65CC8C7A17A}" destId="{EF18A34B-CDEA-465F-8128-DD1FF710FDDD}" srcOrd="4" destOrd="0" presId="urn:microsoft.com/office/officeart/2005/8/layout/process5"/>
    <dgm:cxn modelId="{C6818F42-B00F-4EB6-957B-CE0A6CF6715B}" type="presParOf" srcId="{B49786BE-5848-486C-9EF9-E65CC8C7A17A}" destId="{99C6E64E-865D-48E4-96F1-F6B3D5EC894C}" srcOrd="5" destOrd="0" presId="urn:microsoft.com/office/officeart/2005/8/layout/process5"/>
    <dgm:cxn modelId="{B64CEC30-F0E4-4EE9-8081-E2DC8335E0F4}" type="presParOf" srcId="{99C6E64E-865D-48E4-96F1-F6B3D5EC894C}" destId="{0C788122-EE95-4E1F-8445-67C56F7D31A8}" srcOrd="0" destOrd="0" presId="urn:microsoft.com/office/officeart/2005/8/layout/process5"/>
    <dgm:cxn modelId="{D6BBA811-FFD2-4DE4-8AE5-B025FCFA5B11}" type="presParOf" srcId="{B49786BE-5848-486C-9EF9-E65CC8C7A17A}" destId="{2B78274B-4C7D-45DD-84D8-C3EAB837FFB1}" srcOrd="6" destOrd="0" presId="urn:microsoft.com/office/officeart/2005/8/layout/process5"/>
    <dgm:cxn modelId="{1FA7ED22-677F-47B7-9E69-DBF7F44F1591}" type="presParOf" srcId="{B49786BE-5848-486C-9EF9-E65CC8C7A17A}" destId="{B7AA0A83-ACCA-4FCB-915A-B0865AEEB584}" srcOrd="7" destOrd="0" presId="urn:microsoft.com/office/officeart/2005/8/layout/process5"/>
    <dgm:cxn modelId="{DADDCEC8-0A35-4944-BB47-E251C3C72C31}" type="presParOf" srcId="{B7AA0A83-ACCA-4FCB-915A-B0865AEEB584}" destId="{B5A0363B-9A01-41DB-8293-46413BE7B946}" srcOrd="0" destOrd="0" presId="urn:microsoft.com/office/officeart/2005/8/layout/process5"/>
    <dgm:cxn modelId="{558A087E-777C-4AC4-98F0-C22B94AAD24A}" type="presParOf" srcId="{B49786BE-5848-486C-9EF9-E65CC8C7A17A}" destId="{D6F476E2-626C-416B-BB8B-41BAB796644A}" srcOrd="8" destOrd="0" presId="urn:microsoft.com/office/officeart/2005/8/layout/process5"/>
    <dgm:cxn modelId="{9BEA7C15-2903-4B8D-A3B3-7ACF06CB284D}" type="presParOf" srcId="{B49786BE-5848-486C-9EF9-E65CC8C7A17A}" destId="{7FDEFD69-0CA7-4738-9825-4BCAC4345C6F}" srcOrd="9" destOrd="0" presId="urn:microsoft.com/office/officeart/2005/8/layout/process5"/>
    <dgm:cxn modelId="{0C6FBC95-AF15-4138-A1E0-16E32CC40C04}" type="presParOf" srcId="{7FDEFD69-0CA7-4738-9825-4BCAC4345C6F}" destId="{CDF59D6B-92B8-49ED-98B2-46997C639BDC}" srcOrd="0" destOrd="0" presId="urn:microsoft.com/office/officeart/2005/8/layout/process5"/>
    <dgm:cxn modelId="{3668AE2B-4D91-4C1B-A918-425F27386BEE}" type="presParOf" srcId="{B49786BE-5848-486C-9EF9-E65CC8C7A17A}" destId="{83CC6C38-2851-4A94-AB53-13B0F9CF92B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D744F-9C5D-41E9-B398-4D0221FD4D07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C154A9B7-0D47-4F54-808D-110218317334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EE083BC9-C56C-46C7-8D18-2F55E9243DB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雲霄飛車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0CEF9A06-52F4-4E19-91ED-C53F04CDCB7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EF18A34B-CDEA-465F-8128-DD1FF710FDD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99C6E64E-865D-48E4-96F1-F6B3D5EC894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B78274B-4C7D-45DD-84D8-C3EAB837FFB1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坦克大戰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B7AA0A83-ACCA-4FCB-915A-B0865AEEB584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6F476E2-626C-416B-BB8B-41BAB796644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7FDEFD69-0CA7-4738-9825-4BCAC4345C6F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83CC6C38-2851-4A94-AB53-13B0F9CF92B5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01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42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77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694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37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244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41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10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39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67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85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BB14-E0CF-46D0-92E5-3140F7C52419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AA551-7ED0-4965-A6A4-2E8EFA9E81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75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王老師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993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878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6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068551"/>
              </p:ext>
            </p:extLst>
          </p:nvPr>
        </p:nvGraphicFramePr>
        <p:xfrm>
          <a:off x="838201" y="1825625"/>
          <a:ext cx="10515596" cy="400713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6303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2252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079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079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8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223" y="2202872"/>
            <a:ext cx="3768436" cy="2826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90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252" y="1690689"/>
            <a:ext cx="4824548" cy="3952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28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3608566"/>
              </p:ext>
            </p:extLst>
          </p:nvPr>
        </p:nvGraphicFramePr>
        <p:xfrm>
          <a:off x="705395" y="1825625"/>
          <a:ext cx="5314406" cy="4351338"/>
        </p:xfrm>
        <a:graphic>
          <a:graphicData uri="http://schemas.openxmlformats.org/drawingml/2006/table">
            <a:tbl>
              <a:tblPr/>
              <a:tblGrid>
                <a:gridCol w="2723606">
                  <a:extLst>
                    <a:ext uri="{9D8B030D-6E8A-4147-A177-3AD203B41FA5}">
                      <a16:colId xmlns:a16="http://schemas.microsoft.com/office/drawing/2014/main" val="2729228959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76647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以飛行機具造型為主題，各座艙可自行操作起伏，猶如飛行機追逐於星空中，外表彩繪有濃濃義大利風味。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尖叫指數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⚡⚡☁☁☁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溫馨指數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🌞🌞☁☁☁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戀愛指數</a:t>
                      </a:r>
                      <a:r>
                        <a:rPr lang="zh-TW" altLang="en-US" dirty="0" smtClean="0"/>
                        <a:t/>
                      </a:r>
                      <a:br>
                        <a:rPr lang="zh-TW" altLang="en-US" dirty="0" smtClean="0"/>
                      </a:b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💗💗♡♡♡</a:t>
                      </a:r>
                      <a:endParaRPr lang="zh-TW" altLang="en-US" dirty="0"/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96792"/>
                  </a:ext>
                </a:extLst>
              </a:tr>
            </a:tbl>
          </a:graphicData>
        </a:graphic>
      </p:graphicFrame>
      <p:pic>
        <p:nvPicPr>
          <p:cNvPr id="2050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43" y="1796905"/>
            <a:ext cx="4299857" cy="355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29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兒童新樂園</a:t>
            </a:r>
            <a:endParaRPr lang="zh-TW" altLang="en-US" dirty="0"/>
          </a:p>
          <a:p>
            <a:r>
              <a:rPr lang="en-US" altLang="zh-TW" dirty="0" smtClean="0"/>
              <a:t>https</a:t>
            </a:r>
            <a:r>
              <a:rPr lang="en-US" altLang="zh-TW" dirty="0"/>
              <a:t>://</a:t>
            </a:r>
            <a:r>
              <a:rPr lang="en-US" altLang="zh-TW" dirty="0" smtClean="0"/>
              <a:t>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2767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72529" y="1819128"/>
            <a:ext cx="8201465" cy="491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0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279</Words>
  <Application>Microsoft Office PowerPoint</Application>
  <PresentationFormat>寬螢幕</PresentationFormat>
  <Paragraphs>37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叢林吼吼樹屋</vt:lpstr>
      <vt:lpstr>幸福碰碰車</vt:lpstr>
      <vt:lpstr>星空小飛碟</vt:lpstr>
      <vt:lpstr>資料蒐集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2022-12-20T06:44:27Z</dcterms:created>
  <dcterms:modified xsi:type="dcterms:W3CDTF">2023-01-03T07:08:22Z</dcterms:modified>
</cp:coreProperties>
</file>