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984E67-2E54-4779-BE42-B6419278CB26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272818A-33A1-4985-A424-F66434693BBA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A3EA80C2-AF4B-4AF9-99B5-67FBE59DF28D}" type="parTrans" cxnId="{C86CCC09-F765-4C86-80E0-0F4C1FE4DEFD}">
      <dgm:prSet/>
      <dgm:spPr/>
      <dgm:t>
        <a:bodyPr/>
        <a:lstStyle/>
        <a:p>
          <a:endParaRPr lang="zh-TW" altLang="en-US"/>
        </a:p>
      </dgm:t>
    </dgm:pt>
    <dgm:pt modelId="{44168336-B9A9-495D-8E10-D4E10560FA67}" type="sibTrans" cxnId="{C86CCC09-F765-4C86-80E0-0F4C1FE4DEFD}">
      <dgm:prSet/>
      <dgm:spPr/>
      <dgm:t>
        <a:bodyPr/>
        <a:lstStyle/>
        <a:p>
          <a:endParaRPr lang="zh-TW" altLang="en-US"/>
        </a:p>
      </dgm:t>
    </dgm:pt>
    <dgm:pt modelId="{37E758D7-D9BD-4C0C-9262-9F7FC5156EAE}">
      <dgm:prSet phldrT="[文字]"/>
      <dgm:spPr/>
      <dgm:t>
        <a:bodyPr/>
        <a:lstStyle/>
        <a:p>
          <a:r>
            <a:rPr lang="zh-TW" altLang="en-US" dirty="0" smtClean="0"/>
            <a:t>咖啡杯</a:t>
          </a:r>
          <a:endParaRPr lang="zh-TW" altLang="en-US" dirty="0"/>
        </a:p>
      </dgm:t>
    </dgm:pt>
    <dgm:pt modelId="{178A8A70-8270-46C4-8AEA-3D45DEF9661D}" type="parTrans" cxnId="{E1AEA703-A7CE-4EFC-875D-56B3EC9D3AF0}">
      <dgm:prSet/>
      <dgm:spPr/>
      <dgm:t>
        <a:bodyPr/>
        <a:lstStyle/>
        <a:p>
          <a:endParaRPr lang="zh-TW" altLang="en-US"/>
        </a:p>
      </dgm:t>
    </dgm:pt>
    <dgm:pt modelId="{891F93D6-B442-4563-A64B-D70AF686CB10}" type="sibTrans" cxnId="{E1AEA703-A7CE-4EFC-875D-56B3EC9D3AF0}">
      <dgm:prSet/>
      <dgm:spPr/>
      <dgm:t>
        <a:bodyPr/>
        <a:lstStyle/>
        <a:p>
          <a:endParaRPr lang="zh-TW" altLang="en-US"/>
        </a:p>
      </dgm:t>
    </dgm:pt>
    <dgm:pt modelId="{5C4CA6E0-79BE-4B6E-87DA-7A0EAA5AF822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3843F2F0-62CB-4FAC-AB73-501641077CC9}" type="parTrans" cxnId="{21943F23-643B-4FBD-916B-DB6D695D6D7E}">
      <dgm:prSet/>
      <dgm:spPr/>
      <dgm:t>
        <a:bodyPr/>
        <a:lstStyle/>
        <a:p>
          <a:endParaRPr lang="zh-TW" altLang="en-US"/>
        </a:p>
      </dgm:t>
    </dgm:pt>
    <dgm:pt modelId="{341B4C70-3B58-4445-BA94-A9DC304E597F}" type="sibTrans" cxnId="{21943F23-643B-4FBD-916B-DB6D695D6D7E}">
      <dgm:prSet/>
      <dgm:spPr/>
      <dgm:t>
        <a:bodyPr/>
        <a:lstStyle/>
        <a:p>
          <a:endParaRPr lang="zh-TW" altLang="en-US"/>
        </a:p>
      </dgm:t>
    </dgm:pt>
    <dgm:pt modelId="{351E7157-C8DA-4339-B38B-3B5BE4D91BCB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03C23C7E-F4FB-4C13-A59A-E057E62D5B18}" type="parTrans" cxnId="{ED1B8893-2DD0-44AA-A73A-4D35171FB6C6}">
      <dgm:prSet/>
      <dgm:spPr/>
      <dgm:t>
        <a:bodyPr/>
        <a:lstStyle/>
        <a:p>
          <a:endParaRPr lang="zh-TW" altLang="en-US"/>
        </a:p>
      </dgm:t>
    </dgm:pt>
    <dgm:pt modelId="{6115AC7F-4AEC-4B22-B58C-23965AA2E6A3}" type="sibTrans" cxnId="{ED1B8893-2DD0-44AA-A73A-4D35171FB6C6}">
      <dgm:prSet/>
      <dgm:spPr/>
      <dgm:t>
        <a:bodyPr/>
        <a:lstStyle/>
        <a:p>
          <a:endParaRPr lang="zh-TW" altLang="en-US"/>
        </a:p>
      </dgm:t>
    </dgm:pt>
    <dgm:pt modelId="{530DC328-F87F-4091-8428-35AFD65D2F8F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D747DC2D-366E-432E-B3E8-49474732B543}" type="parTrans" cxnId="{EBB0EE4F-E8C8-42F0-90EB-62FA7B0E0CB8}">
      <dgm:prSet/>
      <dgm:spPr/>
      <dgm:t>
        <a:bodyPr/>
        <a:lstStyle/>
        <a:p>
          <a:endParaRPr lang="zh-TW" altLang="en-US"/>
        </a:p>
      </dgm:t>
    </dgm:pt>
    <dgm:pt modelId="{4A40663F-91A0-484B-AE2A-C27533162D82}" type="sibTrans" cxnId="{EBB0EE4F-E8C8-42F0-90EB-62FA7B0E0CB8}">
      <dgm:prSet/>
      <dgm:spPr/>
      <dgm:t>
        <a:bodyPr/>
        <a:lstStyle/>
        <a:p>
          <a:endParaRPr lang="zh-TW" altLang="en-US"/>
        </a:p>
      </dgm:t>
    </dgm:pt>
    <dgm:pt modelId="{3F3168C9-ED5F-45D2-B933-08292E04E402}" type="pres">
      <dgm:prSet presAssocID="{11984E67-2E54-4779-BE42-B6419278CB2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590D7C7-488F-402B-BADF-36FBBE92A636}" type="pres">
      <dgm:prSet presAssocID="{9272818A-33A1-4985-A424-F66434693BB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5143D9-9549-4713-9A53-D43DCA3F1091}" type="pres">
      <dgm:prSet presAssocID="{44168336-B9A9-495D-8E10-D4E10560FA67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DA011E01-3320-4AC8-B71C-A26EFB4DF13B}" type="pres">
      <dgm:prSet presAssocID="{44168336-B9A9-495D-8E10-D4E10560FA67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D7E4FD45-B4D4-4AFB-92CD-FDB37E8282BD}" type="pres">
      <dgm:prSet presAssocID="{37E758D7-D9BD-4C0C-9262-9F7FC5156EA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34C48C-8D45-456C-B59E-B72B415560E9}" type="pres">
      <dgm:prSet presAssocID="{891F93D6-B442-4563-A64B-D70AF686CB10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D13BEB02-E7A2-4C6B-9BDB-EDFE75039494}" type="pres">
      <dgm:prSet presAssocID="{891F93D6-B442-4563-A64B-D70AF686CB10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4F5CDBDA-634B-4999-BE06-1DE036AEB79C}" type="pres">
      <dgm:prSet presAssocID="{5C4CA6E0-79BE-4B6E-87DA-7A0EAA5AF82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852257-B595-4F9F-8887-232F4FBBDC12}" type="pres">
      <dgm:prSet presAssocID="{341B4C70-3B58-4445-BA94-A9DC304E597F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AF20FDF2-C530-46B7-98CB-F63B68DCE5D9}" type="pres">
      <dgm:prSet presAssocID="{341B4C70-3B58-4445-BA94-A9DC304E597F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833D05F4-6B4A-4102-8FB0-DFF0371DC66B}" type="pres">
      <dgm:prSet presAssocID="{351E7157-C8DA-4339-B38B-3B5BE4D91BC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7F3AA37-B848-4314-9441-079B89A5ADF5}" type="pres">
      <dgm:prSet presAssocID="{6115AC7F-4AEC-4B22-B58C-23965AA2E6A3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EFB093DE-4877-4BA1-85FF-5C62D8F98C0F}" type="pres">
      <dgm:prSet presAssocID="{6115AC7F-4AEC-4B22-B58C-23965AA2E6A3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C47FC658-27FD-4C23-9E8C-62AC3E8F654E}" type="pres">
      <dgm:prSet presAssocID="{530DC328-F87F-4091-8428-35AFD65D2F8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67996A5-6B56-40C7-BB24-087BE8D61A89}" type="presOf" srcId="{37E758D7-D9BD-4C0C-9262-9F7FC5156EAE}" destId="{D7E4FD45-B4D4-4AFB-92CD-FDB37E8282BD}" srcOrd="0" destOrd="0" presId="urn:microsoft.com/office/officeart/2005/8/layout/process5"/>
    <dgm:cxn modelId="{ED1B8893-2DD0-44AA-A73A-4D35171FB6C6}" srcId="{11984E67-2E54-4779-BE42-B6419278CB26}" destId="{351E7157-C8DA-4339-B38B-3B5BE4D91BCB}" srcOrd="3" destOrd="0" parTransId="{03C23C7E-F4FB-4C13-A59A-E057E62D5B18}" sibTransId="{6115AC7F-4AEC-4B22-B58C-23965AA2E6A3}"/>
    <dgm:cxn modelId="{FE0A0831-C677-43B9-BBE0-CCBF11832F79}" type="presOf" srcId="{5C4CA6E0-79BE-4B6E-87DA-7A0EAA5AF822}" destId="{4F5CDBDA-634B-4999-BE06-1DE036AEB79C}" srcOrd="0" destOrd="0" presId="urn:microsoft.com/office/officeart/2005/8/layout/process5"/>
    <dgm:cxn modelId="{2151028B-3EF9-4FF7-B1E0-199B23145586}" type="presOf" srcId="{891F93D6-B442-4563-A64B-D70AF686CB10}" destId="{2E34C48C-8D45-456C-B59E-B72B415560E9}" srcOrd="0" destOrd="0" presId="urn:microsoft.com/office/officeart/2005/8/layout/process5"/>
    <dgm:cxn modelId="{B02187F1-11FC-44B7-BE43-FF2E009F5EE8}" type="presOf" srcId="{6115AC7F-4AEC-4B22-B58C-23965AA2E6A3}" destId="{EFB093DE-4877-4BA1-85FF-5C62D8F98C0F}" srcOrd="1" destOrd="0" presId="urn:microsoft.com/office/officeart/2005/8/layout/process5"/>
    <dgm:cxn modelId="{281D19B2-CB95-4E9C-B843-349748CE6F1D}" type="presOf" srcId="{341B4C70-3B58-4445-BA94-A9DC304E597F}" destId="{AF20FDF2-C530-46B7-98CB-F63B68DCE5D9}" srcOrd="1" destOrd="0" presId="urn:microsoft.com/office/officeart/2005/8/layout/process5"/>
    <dgm:cxn modelId="{77B2FCFF-2A2E-4F7D-897B-EF6EAAC42741}" type="presOf" srcId="{891F93D6-B442-4563-A64B-D70AF686CB10}" destId="{D13BEB02-E7A2-4C6B-9BDB-EDFE75039494}" srcOrd="1" destOrd="0" presId="urn:microsoft.com/office/officeart/2005/8/layout/process5"/>
    <dgm:cxn modelId="{21943F23-643B-4FBD-916B-DB6D695D6D7E}" srcId="{11984E67-2E54-4779-BE42-B6419278CB26}" destId="{5C4CA6E0-79BE-4B6E-87DA-7A0EAA5AF822}" srcOrd="2" destOrd="0" parTransId="{3843F2F0-62CB-4FAC-AB73-501641077CC9}" sibTransId="{341B4C70-3B58-4445-BA94-A9DC304E597F}"/>
    <dgm:cxn modelId="{528E9BBA-328C-4BCE-8297-D76A242535EE}" type="presOf" srcId="{341B4C70-3B58-4445-BA94-A9DC304E597F}" destId="{2E852257-B595-4F9F-8887-232F4FBBDC12}" srcOrd="0" destOrd="0" presId="urn:microsoft.com/office/officeart/2005/8/layout/process5"/>
    <dgm:cxn modelId="{1647237E-CB8D-4782-9A1C-B3AF47208C78}" type="presOf" srcId="{44168336-B9A9-495D-8E10-D4E10560FA67}" destId="{605143D9-9549-4713-9A53-D43DCA3F1091}" srcOrd="0" destOrd="0" presId="urn:microsoft.com/office/officeart/2005/8/layout/process5"/>
    <dgm:cxn modelId="{852F8024-2CA4-447D-ACC4-BC7F069B06B5}" type="presOf" srcId="{11984E67-2E54-4779-BE42-B6419278CB26}" destId="{3F3168C9-ED5F-45D2-B933-08292E04E402}" srcOrd="0" destOrd="0" presId="urn:microsoft.com/office/officeart/2005/8/layout/process5"/>
    <dgm:cxn modelId="{C1A0E3A4-F089-4651-87AC-A54FA9465F78}" type="presOf" srcId="{530DC328-F87F-4091-8428-35AFD65D2F8F}" destId="{C47FC658-27FD-4C23-9E8C-62AC3E8F654E}" srcOrd="0" destOrd="0" presId="urn:microsoft.com/office/officeart/2005/8/layout/process5"/>
    <dgm:cxn modelId="{C86CCC09-F765-4C86-80E0-0F4C1FE4DEFD}" srcId="{11984E67-2E54-4779-BE42-B6419278CB26}" destId="{9272818A-33A1-4985-A424-F66434693BBA}" srcOrd="0" destOrd="0" parTransId="{A3EA80C2-AF4B-4AF9-99B5-67FBE59DF28D}" sibTransId="{44168336-B9A9-495D-8E10-D4E10560FA67}"/>
    <dgm:cxn modelId="{EBB0EE4F-E8C8-42F0-90EB-62FA7B0E0CB8}" srcId="{11984E67-2E54-4779-BE42-B6419278CB26}" destId="{530DC328-F87F-4091-8428-35AFD65D2F8F}" srcOrd="4" destOrd="0" parTransId="{D747DC2D-366E-432E-B3E8-49474732B543}" sibTransId="{4A40663F-91A0-484B-AE2A-C27533162D82}"/>
    <dgm:cxn modelId="{CFFB5C9C-20C3-448D-8D80-505CF177CBF0}" type="presOf" srcId="{6115AC7F-4AEC-4B22-B58C-23965AA2E6A3}" destId="{37F3AA37-B848-4314-9441-079B89A5ADF5}" srcOrd="0" destOrd="0" presId="urn:microsoft.com/office/officeart/2005/8/layout/process5"/>
    <dgm:cxn modelId="{E1AEA703-A7CE-4EFC-875D-56B3EC9D3AF0}" srcId="{11984E67-2E54-4779-BE42-B6419278CB26}" destId="{37E758D7-D9BD-4C0C-9262-9F7FC5156EAE}" srcOrd="1" destOrd="0" parTransId="{178A8A70-8270-46C4-8AEA-3D45DEF9661D}" sibTransId="{891F93D6-B442-4563-A64B-D70AF686CB10}"/>
    <dgm:cxn modelId="{C1CFAD1F-3F5D-471A-86FA-9A929EB843D6}" type="presOf" srcId="{44168336-B9A9-495D-8E10-D4E10560FA67}" destId="{DA011E01-3320-4AC8-B71C-A26EFB4DF13B}" srcOrd="1" destOrd="0" presId="urn:microsoft.com/office/officeart/2005/8/layout/process5"/>
    <dgm:cxn modelId="{B145D014-8235-4028-BF09-0B3618BB147E}" type="presOf" srcId="{351E7157-C8DA-4339-B38B-3B5BE4D91BCB}" destId="{833D05F4-6B4A-4102-8FB0-DFF0371DC66B}" srcOrd="0" destOrd="0" presId="urn:microsoft.com/office/officeart/2005/8/layout/process5"/>
    <dgm:cxn modelId="{88AA7F12-6147-4406-BA5C-CA078862A327}" type="presOf" srcId="{9272818A-33A1-4985-A424-F66434693BBA}" destId="{7590D7C7-488F-402B-BADF-36FBBE92A636}" srcOrd="0" destOrd="0" presId="urn:microsoft.com/office/officeart/2005/8/layout/process5"/>
    <dgm:cxn modelId="{9F803313-1CB7-4412-BBE5-8744D859042B}" type="presParOf" srcId="{3F3168C9-ED5F-45D2-B933-08292E04E402}" destId="{7590D7C7-488F-402B-BADF-36FBBE92A636}" srcOrd="0" destOrd="0" presId="urn:microsoft.com/office/officeart/2005/8/layout/process5"/>
    <dgm:cxn modelId="{F2865790-1595-4BEC-BCA8-A6E68E460135}" type="presParOf" srcId="{3F3168C9-ED5F-45D2-B933-08292E04E402}" destId="{605143D9-9549-4713-9A53-D43DCA3F1091}" srcOrd="1" destOrd="0" presId="urn:microsoft.com/office/officeart/2005/8/layout/process5"/>
    <dgm:cxn modelId="{CF9740D9-8149-40FF-A9C7-73C26D28EC2F}" type="presParOf" srcId="{605143D9-9549-4713-9A53-D43DCA3F1091}" destId="{DA011E01-3320-4AC8-B71C-A26EFB4DF13B}" srcOrd="0" destOrd="0" presId="urn:microsoft.com/office/officeart/2005/8/layout/process5"/>
    <dgm:cxn modelId="{4DC724A3-C844-40F7-8595-90F625DE838B}" type="presParOf" srcId="{3F3168C9-ED5F-45D2-B933-08292E04E402}" destId="{D7E4FD45-B4D4-4AFB-92CD-FDB37E8282BD}" srcOrd="2" destOrd="0" presId="urn:microsoft.com/office/officeart/2005/8/layout/process5"/>
    <dgm:cxn modelId="{77406D45-6A35-4D6F-9E0C-F73E1CFD8F5A}" type="presParOf" srcId="{3F3168C9-ED5F-45D2-B933-08292E04E402}" destId="{2E34C48C-8D45-456C-B59E-B72B415560E9}" srcOrd="3" destOrd="0" presId="urn:microsoft.com/office/officeart/2005/8/layout/process5"/>
    <dgm:cxn modelId="{A7A09988-BD4D-4233-81AB-0D0441228C6D}" type="presParOf" srcId="{2E34C48C-8D45-456C-B59E-B72B415560E9}" destId="{D13BEB02-E7A2-4C6B-9BDB-EDFE75039494}" srcOrd="0" destOrd="0" presId="urn:microsoft.com/office/officeart/2005/8/layout/process5"/>
    <dgm:cxn modelId="{F94BCAAB-DCAF-4919-AA13-C8F01B25E622}" type="presParOf" srcId="{3F3168C9-ED5F-45D2-B933-08292E04E402}" destId="{4F5CDBDA-634B-4999-BE06-1DE036AEB79C}" srcOrd="4" destOrd="0" presId="urn:microsoft.com/office/officeart/2005/8/layout/process5"/>
    <dgm:cxn modelId="{29D59018-9F20-48A6-AFD5-63ADCB442557}" type="presParOf" srcId="{3F3168C9-ED5F-45D2-B933-08292E04E402}" destId="{2E852257-B595-4F9F-8887-232F4FBBDC12}" srcOrd="5" destOrd="0" presId="urn:microsoft.com/office/officeart/2005/8/layout/process5"/>
    <dgm:cxn modelId="{FD6986D4-4B9F-4DDE-91B5-D35581C972FD}" type="presParOf" srcId="{2E852257-B595-4F9F-8887-232F4FBBDC12}" destId="{AF20FDF2-C530-46B7-98CB-F63B68DCE5D9}" srcOrd="0" destOrd="0" presId="urn:microsoft.com/office/officeart/2005/8/layout/process5"/>
    <dgm:cxn modelId="{45A99FFE-BB98-4EA7-88C8-56032DFD0C74}" type="presParOf" srcId="{3F3168C9-ED5F-45D2-B933-08292E04E402}" destId="{833D05F4-6B4A-4102-8FB0-DFF0371DC66B}" srcOrd="6" destOrd="0" presId="urn:microsoft.com/office/officeart/2005/8/layout/process5"/>
    <dgm:cxn modelId="{33D70244-162C-4AC1-AE27-D5AF44F6C1D2}" type="presParOf" srcId="{3F3168C9-ED5F-45D2-B933-08292E04E402}" destId="{37F3AA37-B848-4314-9441-079B89A5ADF5}" srcOrd="7" destOrd="0" presId="urn:microsoft.com/office/officeart/2005/8/layout/process5"/>
    <dgm:cxn modelId="{C03F6454-5E49-4EE2-9D71-FE7E88116F03}" type="presParOf" srcId="{37F3AA37-B848-4314-9441-079B89A5ADF5}" destId="{EFB093DE-4877-4BA1-85FF-5C62D8F98C0F}" srcOrd="0" destOrd="0" presId="urn:microsoft.com/office/officeart/2005/8/layout/process5"/>
    <dgm:cxn modelId="{707057EB-158B-4003-88B8-1A8AFC3A09EE}" type="presParOf" srcId="{3F3168C9-ED5F-45D2-B933-08292E04E402}" destId="{C47FC658-27FD-4C23-9E8C-62AC3E8F654E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90D7C7-488F-402B-BADF-36FBBE92A636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銀河號</a:t>
          </a:r>
          <a:endParaRPr lang="zh-TW" altLang="en-US" sz="5700" kern="1200" dirty="0"/>
        </a:p>
      </dsp:txBody>
      <dsp:txXfrm>
        <a:off x="144776" y="50451"/>
        <a:ext cx="2620721" cy="1534246"/>
      </dsp:txXfrm>
    </dsp:sp>
    <dsp:sp modelId="{605143D9-9549-4713-9A53-D43DCA3F1091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D7E4FD45-B4D4-4AFB-92CD-FDB37E8282BD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咖啡杯</a:t>
          </a:r>
          <a:endParaRPr lang="zh-TW" altLang="en-US" sz="5700" kern="1200" dirty="0"/>
        </a:p>
      </dsp:txBody>
      <dsp:txXfrm>
        <a:off x="3947439" y="50451"/>
        <a:ext cx="2620721" cy="1534246"/>
      </dsp:txXfrm>
    </dsp:sp>
    <dsp:sp modelId="{2E34C48C-8D45-456C-B59E-B72B415560E9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4F5CDBDA-634B-4999-BE06-1DE036AEB79C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摩天輪</a:t>
          </a:r>
          <a:endParaRPr lang="zh-TW" altLang="en-US" sz="5700" kern="1200" dirty="0"/>
        </a:p>
      </dsp:txBody>
      <dsp:txXfrm>
        <a:off x="7750101" y="50451"/>
        <a:ext cx="2620721" cy="1534246"/>
      </dsp:txXfrm>
    </dsp:sp>
    <dsp:sp modelId="{2E852257-B595-4F9F-8887-232F4FBBDC12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833D05F4-6B4A-4102-8FB0-DFF0371DC66B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碰碰車</a:t>
          </a:r>
          <a:endParaRPr lang="zh-TW" altLang="en-US" sz="5700" kern="1200" dirty="0"/>
        </a:p>
      </dsp:txBody>
      <dsp:txXfrm>
        <a:off x="7750101" y="2766639"/>
        <a:ext cx="2620721" cy="1534246"/>
      </dsp:txXfrm>
    </dsp:sp>
    <dsp:sp modelId="{37F3AA37-B848-4314-9441-079B89A5ADF5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C47FC658-27FD-4C23-9E8C-62AC3E8F654E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尋寶船</a:t>
          </a:r>
          <a:endParaRPr lang="zh-TW" altLang="en-US" sz="57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rgbClr val="00B050"/>
            </a:gs>
            <a:gs pos="53000">
              <a:srgbClr val="00B0F0"/>
            </a:gs>
            <a:gs pos="100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070C0"/>
                </a:solidFill>
                <a:latin typeface="文鼎粗圓" panose="020B0609010101010101" pitchFamily="49" charset="-120"/>
                <a:ea typeface="文鼎粗圓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C8AC-73CE-4940-97BE-E4B22555DCA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2EBE-4C38-45CC-892A-87EC2E5899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3301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C8AC-73CE-4940-97BE-E4B22555DCA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2EBE-4C38-45CC-892A-87EC2E5899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0825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C8AC-73CE-4940-97BE-E4B22555DCA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2EBE-4C38-45CC-892A-87EC2E5899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2304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>
          <a:gsLst>
            <a:gs pos="0">
              <a:srgbClr val="00B050"/>
            </a:gs>
            <a:gs pos="53000">
              <a:srgbClr val="00B0F0"/>
            </a:gs>
            <a:gs pos="100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0F0"/>
                </a:solidFill>
                <a:latin typeface="文鼎粗圓" panose="020B0609010101010101" pitchFamily="49" charset="-120"/>
                <a:ea typeface="文鼎粗圓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C8AC-73CE-4940-97BE-E4B22555DCA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2EBE-4C38-45CC-892A-87EC2E5899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79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C8AC-73CE-4940-97BE-E4B22555DCA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2EBE-4C38-45CC-892A-87EC2E5899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032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gradFill>
          <a:gsLst>
            <a:gs pos="0">
              <a:srgbClr val="00B050"/>
            </a:gs>
            <a:gs pos="53000">
              <a:srgbClr val="00B0F0"/>
            </a:gs>
            <a:gs pos="100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050"/>
                </a:solidFill>
                <a:latin typeface="文鼎粗圓" panose="020B0609010101010101" pitchFamily="49" charset="-120"/>
                <a:ea typeface="文鼎粗圓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C8AC-73CE-4940-97BE-E4B22555DCA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2EBE-4C38-45CC-892A-87EC2E5899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183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C8AC-73CE-4940-97BE-E4B22555DCA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2EBE-4C38-45CC-892A-87EC2E5899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7567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C8AC-73CE-4940-97BE-E4B22555DCA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2EBE-4C38-45CC-892A-87EC2E5899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9509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C8AC-73CE-4940-97BE-E4B22555DCA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2EBE-4C38-45CC-892A-87EC2E5899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097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C8AC-73CE-4940-97BE-E4B22555DCA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2EBE-4C38-45CC-892A-87EC2E5899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3153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C8AC-73CE-4940-97BE-E4B22555DCA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2EBE-4C38-45CC-892A-87EC2E5899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0359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9C8AC-73CE-4940-97BE-E4B22555DCA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A2EBE-4C38-45CC-892A-87EC2E5899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5057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2060"/>
                </a:solidFill>
              </a:rPr>
              <a:t>兒童新樂園一日遊</a:t>
            </a:r>
            <a:endParaRPr lang="zh-TW" altLang="en-US" dirty="0">
              <a:solidFill>
                <a:srgbClr val="00206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阿睿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3193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2060"/>
                </a:solidFill>
              </a:rPr>
              <a:t>行程規</a:t>
            </a:r>
            <a:r>
              <a:rPr lang="zh-TW" altLang="en-US" dirty="0">
                <a:solidFill>
                  <a:srgbClr val="002060"/>
                </a:solidFill>
              </a:rPr>
              <a:t>劃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903226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902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2060"/>
                </a:solidFill>
              </a:rPr>
              <a:t>票價</a:t>
            </a:r>
            <a:endParaRPr lang="zh-TW" altLang="en-US" dirty="0">
              <a:solidFill>
                <a:srgbClr val="002060"/>
              </a:solidFill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3712853"/>
              </p:ext>
            </p:extLst>
          </p:nvPr>
        </p:nvGraphicFramePr>
        <p:xfrm>
          <a:off x="838200" y="1825625"/>
          <a:ext cx="10931431" cy="430085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561633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61633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61633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61633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61633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61633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61633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3362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1945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2388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2388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09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2060"/>
                </a:solidFill>
              </a:rPr>
              <a:t>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⚡⚡⚡⚡☁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🌞🌞🌞🌞☁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💗💗💗💗💗</a:t>
            </a:r>
          </a:p>
        </p:txBody>
      </p:sp>
      <p:pic>
        <p:nvPicPr>
          <p:cNvPr id="1026" name="Picture 2" descr="轉轉咖啡杯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1245" y="2298223"/>
            <a:ext cx="4268319" cy="3201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1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2060"/>
                </a:solidFill>
              </a:rPr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⚡⚡☁☁☁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🌞🌞🌞🌞🌞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💗💗💗💗💗</a:t>
            </a:r>
          </a:p>
        </p:txBody>
      </p:sp>
      <p:pic>
        <p:nvPicPr>
          <p:cNvPr id="1026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742" y="2102281"/>
            <a:ext cx="4581827" cy="3436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040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</a:t>
            </a:r>
            <a:r>
              <a:rPr lang="zh-TW" altLang="en-US" dirty="0">
                <a:solidFill>
                  <a:srgbClr val="002060"/>
                </a:solidFill>
              </a:rPr>
              <a:t>銀河號</a:t>
            </a:r>
            <a:r>
              <a:rPr lang="zh-TW" altLang="en-US" dirty="0"/>
              <a:t>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⚡⚡☁☁☁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🌞🌞🌞🌞🌞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💗💗💗💗♡</a:t>
            </a:r>
          </a:p>
        </p:txBody>
      </p:sp>
      <p:pic>
        <p:nvPicPr>
          <p:cNvPr id="2050" name="Picture 2" descr="銀河號(單軌列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429" y="2154531"/>
            <a:ext cx="4477324" cy="3357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031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2060"/>
                </a:solidFill>
              </a:rPr>
              <a:t>資料來源</a:t>
            </a:r>
            <a:endParaRPr lang="zh-TW" altLang="en-US" dirty="0">
              <a:solidFill>
                <a:srgbClr val="002060"/>
              </a:solidFill>
            </a:endParaRPr>
          </a:p>
        </p:txBody>
      </p:sp>
      <p:sp>
        <p:nvSpPr>
          <p:cNvPr id="8" name="內容版面配置區 7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https://www.tcap.taipei/Default.aspx</a:t>
            </a:r>
          </a:p>
        </p:txBody>
      </p:sp>
    </p:spTree>
    <p:extLst>
      <p:ext uri="{BB962C8B-B14F-4D97-AF65-F5344CB8AC3E}">
        <p14:creationId xmlns:p14="http://schemas.microsoft.com/office/powerpoint/2010/main" val="182572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2060"/>
                </a:solidFill>
              </a:rPr>
              <a:t>兒童新樂園簡介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94955" y="1891665"/>
            <a:ext cx="7482116" cy="420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28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276</Words>
  <Application>Microsoft Office PowerPoint</Application>
  <PresentationFormat>寬螢幕</PresentationFormat>
  <Paragraphs>34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文鼎粗圓</vt:lpstr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轉轉咖啡杯</vt:lpstr>
      <vt:lpstr>摩天輪</vt:lpstr>
      <vt:lpstr> 銀河號 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2022-12-20T06:44:02Z</dcterms:created>
  <dcterms:modified xsi:type="dcterms:W3CDTF">2023-01-03T07:06:09Z</dcterms:modified>
</cp:coreProperties>
</file>