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2901AE-573F-4595-82E3-51E2D7EFAB6C}" type="doc">
      <dgm:prSet loTypeId="urn:microsoft.com/office/officeart/2009/3/layout/SubStepProcess" loCatId="process" qsTypeId="urn:microsoft.com/office/officeart/2005/8/quickstyle/simple1" qsCatId="simple" csTypeId="urn:microsoft.com/office/officeart/2005/8/colors/accent1_2" csCatId="accent1" phldr="1"/>
      <dgm:spPr/>
    </dgm:pt>
    <dgm:pt modelId="{03B4C2FC-EF57-4191-8C3F-1D3473CFFB34}">
      <dgm:prSet phldrT="[文字]" custT="1"/>
      <dgm:spPr/>
      <dgm:t>
        <a:bodyPr/>
        <a:lstStyle/>
        <a:p>
          <a:r>
            <a:rPr lang="zh-TW" altLang="en-US" sz="2400" dirty="0" smtClean="0"/>
            <a:t>汽車教練場</a:t>
          </a:r>
          <a:endParaRPr lang="en-US" altLang="zh-TW" sz="2400" dirty="0" smtClean="0"/>
        </a:p>
      </dgm:t>
    </dgm:pt>
    <dgm:pt modelId="{F4E8FAAF-A92C-4C27-97A7-76FEDD257E93}" type="parTrans" cxnId="{8DD8C4B7-224F-442A-92A9-A97A571B9246}">
      <dgm:prSet/>
      <dgm:spPr/>
      <dgm:t>
        <a:bodyPr/>
        <a:lstStyle/>
        <a:p>
          <a:endParaRPr lang="zh-TW" altLang="en-US" sz="2400"/>
        </a:p>
      </dgm:t>
    </dgm:pt>
    <dgm:pt modelId="{7B6B7293-2D6C-4ED6-8F1B-6F8064BC20C0}" type="sibTrans" cxnId="{8DD8C4B7-224F-442A-92A9-A97A571B9246}">
      <dgm:prSet/>
      <dgm:spPr/>
      <dgm:t>
        <a:bodyPr/>
        <a:lstStyle/>
        <a:p>
          <a:endParaRPr lang="zh-TW" altLang="en-US" sz="2400"/>
        </a:p>
      </dgm:t>
    </dgm:pt>
    <dgm:pt modelId="{29B7C536-5D93-4F48-BABA-0ECE2D7CB385}">
      <dgm:prSet phldrT="[文字]" custT="1"/>
      <dgm:spPr/>
      <dgm:t>
        <a:bodyPr/>
        <a:lstStyle/>
        <a:p>
          <a:r>
            <a:rPr lang="zh-TW" altLang="en-US" sz="2400" dirty="0" smtClean="0"/>
            <a:t>坦克大戰</a:t>
          </a:r>
          <a:endParaRPr lang="zh-TW" altLang="en-US" sz="2400" dirty="0"/>
        </a:p>
      </dgm:t>
    </dgm:pt>
    <dgm:pt modelId="{ACD3034B-D30B-45C7-B058-3726B00DB459}" type="parTrans" cxnId="{7F6F574B-EF50-4B4D-B6BB-AB6A6F7C5B68}">
      <dgm:prSet/>
      <dgm:spPr/>
      <dgm:t>
        <a:bodyPr/>
        <a:lstStyle/>
        <a:p>
          <a:endParaRPr lang="zh-TW" altLang="en-US" sz="2400"/>
        </a:p>
      </dgm:t>
    </dgm:pt>
    <dgm:pt modelId="{E34F42A4-480D-4446-B817-D8798929BA2D}" type="sibTrans" cxnId="{7F6F574B-EF50-4B4D-B6BB-AB6A6F7C5B68}">
      <dgm:prSet/>
      <dgm:spPr/>
      <dgm:t>
        <a:bodyPr/>
        <a:lstStyle/>
        <a:p>
          <a:endParaRPr lang="zh-TW" altLang="en-US" sz="2400"/>
        </a:p>
      </dgm:t>
    </dgm:pt>
    <dgm:pt modelId="{7B87BF33-C835-42F9-A784-DBB2FEF9DEC0}">
      <dgm:prSet phldrT="[文字]" custT="1"/>
      <dgm:spPr/>
      <dgm:t>
        <a:bodyPr/>
        <a:lstStyle/>
        <a:p>
          <a:r>
            <a:rPr lang="zh-TW" altLang="en-US" sz="2400" dirty="0" smtClean="0"/>
            <a:t>碰碰船</a:t>
          </a:r>
          <a:endParaRPr lang="en-US" altLang="zh-TW" sz="2400" dirty="0" smtClean="0"/>
        </a:p>
      </dgm:t>
    </dgm:pt>
    <dgm:pt modelId="{A887F124-F6E1-498F-9871-B807A4ED55F0}" type="parTrans" cxnId="{5AA13D7A-5422-4E5F-973A-4A80B09F99B9}">
      <dgm:prSet/>
      <dgm:spPr/>
      <dgm:t>
        <a:bodyPr/>
        <a:lstStyle/>
        <a:p>
          <a:endParaRPr lang="zh-TW" altLang="en-US" sz="2400"/>
        </a:p>
      </dgm:t>
    </dgm:pt>
    <dgm:pt modelId="{C904840E-61E3-4736-94FF-B3FBE0747089}" type="sibTrans" cxnId="{5AA13D7A-5422-4E5F-973A-4A80B09F99B9}">
      <dgm:prSet/>
      <dgm:spPr/>
      <dgm:t>
        <a:bodyPr/>
        <a:lstStyle/>
        <a:p>
          <a:endParaRPr lang="zh-TW" altLang="en-US" sz="2400"/>
        </a:p>
      </dgm:t>
    </dgm:pt>
    <dgm:pt modelId="{A1D4E49A-DF28-4210-B05E-FC1584C859DA}">
      <dgm:prSet phldrT="[文字]" custT="1"/>
      <dgm:spPr/>
      <dgm:t>
        <a:bodyPr/>
        <a:lstStyle/>
        <a:p>
          <a:r>
            <a:rPr lang="zh-TW" altLang="en-US" sz="2400" dirty="0" smtClean="0"/>
            <a:t>米你卡丁車</a:t>
          </a:r>
          <a:endParaRPr lang="en-US" altLang="zh-TW" sz="2400" dirty="0" smtClean="0"/>
        </a:p>
      </dgm:t>
    </dgm:pt>
    <dgm:pt modelId="{B4032BE2-9DAD-4595-AF48-39C855B87BA6}" type="parTrans" cxnId="{619FD042-912C-4F09-BDAF-20DED22B72CC}">
      <dgm:prSet/>
      <dgm:spPr/>
      <dgm:t>
        <a:bodyPr/>
        <a:lstStyle/>
        <a:p>
          <a:endParaRPr lang="zh-TW" altLang="en-US" sz="2400"/>
        </a:p>
      </dgm:t>
    </dgm:pt>
    <dgm:pt modelId="{5BE4104B-8624-4964-91B3-2B96B34EC3DD}" type="sibTrans" cxnId="{619FD042-912C-4F09-BDAF-20DED22B72CC}">
      <dgm:prSet/>
      <dgm:spPr/>
      <dgm:t>
        <a:bodyPr/>
        <a:lstStyle/>
        <a:p>
          <a:endParaRPr lang="zh-TW" altLang="en-US" sz="2400" dirty="0"/>
        </a:p>
      </dgm:t>
    </dgm:pt>
    <dgm:pt modelId="{48BB1D11-C9EA-48A5-8CAD-742408F7C116}">
      <dgm:prSet phldrT="[文字]" custT="1"/>
      <dgm:spPr/>
      <dgm:t>
        <a:bodyPr/>
        <a:lstStyle/>
        <a:p>
          <a:r>
            <a:rPr lang="zh-TW" altLang="en-US" sz="2400" dirty="0" smtClean="0"/>
            <a:t>幸福碰碰車</a:t>
          </a:r>
          <a:endParaRPr lang="en-US" altLang="zh-TW" sz="2400" dirty="0" smtClean="0"/>
        </a:p>
      </dgm:t>
    </dgm:pt>
    <dgm:pt modelId="{F2B4825F-B78C-4DA0-BC4C-20D0E96531D6}" type="parTrans" cxnId="{C284D861-C2E3-40A9-8AFA-7E5DE2174C64}">
      <dgm:prSet/>
      <dgm:spPr/>
      <dgm:t>
        <a:bodyPr/>
        <a:lstStyle/>
        <a:p>
          <a:endParaRPr lang="zh-TW" altLang="en-US" sz="2400"/>
        </a:p>
      </dgm:t>
    </dgm:pt>
    <dgm:pt modelId="{F7D1FD50-DA82-4401-835B-44C937C18FC3}" type="sibTrans" cxnId="{C284D861-C2E3-40A9-8AFA-7E5DE2174C64}">
      <dgm:prSet/>
      <dgm:spPr/>
      <dgm:t>
        <a:bodyPr/>
        <a:lstStyle/>
        <a:p>
          <a:endParaRPr lang="zh-TW" altLang="en-US" sz="2400"/>
        </a:p>
      </dgm:t>
    </dgm:pt>
    <dgm:pt modelId="{F45514F6-ACAD-4FAC-9BED-28D78E2A6D31}">
      <dgm:prSet phldrT="[文字]" custT="1"/>
      <dgm:spPr/>
      <dgm:t>
        <a:bodyPr/>
        <a:lstStyle/>
        <a:p>
          <a:r>
            <a:rPr lang="zh-TW" altLang="en-US" sz="2400" dirty="0" smtClean="0"/>
            <a:t>重返基地</a:t>
          </a:r>
          <a:r>
            <a:rPr lang="en-US" altLang="zh-TW" sz="2400" dirty="0" smtClean="0"/>
            <a:t>720</a:t>
          </a:r>
        </a:p>
      </dgm:t>
    </dgm:pt>
    <dgm:pt modelId="{5907DB39-AA3E-4FE1-A23C-33BAA9FD5BE8}" type="parTrans" cxnId="{107A998A-6106-4546-8EA2-3823A4C75987}">
      <dgm:prSet/>
      <dgm:spPr/>
      <dgm:t>
        <a:bodyPr/>
        <a:lstStyle/>
        <a:p>
          <a:endParaRPr lang="zh-TW" altLang="en-US" sz="2400"/>
        </a:p>
      </dgm:t>
    </dgm:pt>
    <dgm:pt modelId="{E57CF337-FE6A-45DB-9842-794A012FB331}" type="sibTrans" cxnId="{107A998A-6106-4546-8EA2-3823A4C75987}">
      <dgm:prSet/>
      <dgm:spPr/>
      <dgm:t>
        <a:bodyPr/>
        <a:lstStyle/>
        <a:p>
          <a:endParaRPr lang="zh-TW" altLang="en-US" sz="2400"/>
        </a:p>
      </dgm:t>
    </dgm:pt>
    <dgm:pt modelId="{2D63104E-750C-4145-99A2-DF94C3010E7F}" type="pres">
      <dgm:prSet presAssocID="{682901AE-573F-4595-82E3-51E2D7EFAB6C}" presName="Name0" presStyleCnt="0">
        <dgm:presLayoutVars>
          <dgm:chMax val="7"/>
          <dgm:dir/>
          <dgm:animOne val="branch"/>
        </dgm:presLayoutVars>
      </dgm:prSet>
      <dgm:spPr/>
    </dgm:pt>
    <dgm:pt modelId="{B3E4DE82-4173-415B-AEBA-2F39C825A2A6}" type="pres">
      <dgm:prSet presAssocID="{29B7C536-5D93-4F48-BABA-0ECE2D7CB385}" presName="parTx1" presStyleLbl="node1" presStyleIdx="0" presStyleCnt="6" custLinFactX="100000" custLinFactNeighborX="200000" custLinFactNeighborY="-1092"/>
      <dgm:spPr/>
      <dgm:t>
        <a:bodyPr/>
        <a:lstStyle/>
        <a:p>
          <a:endParaRPr lang="zh-TW" altLang="en-US"/>
        </a:p>
      </dgm:t>
    </dgm:pt>
    <dgm:pt modelId="{4376BEAB-D257-4F4A-A59A-B315DCB383F8}" type="pres">
      <dgm:prSet presAssocID="{A1D4E49A-DF28-4210-B05E-FC1584C859DA}" presName="parTx2" presStyleLbl="node1" presStyleIdx="1" presStyleCnt="6"/>
      <dgm:spPr/>
      <dgm:t>
        <a:bodyPr/>
        <a:lstStyle/>
        <a:p>
          <a:endParaRPr lang="zh-TW" altLang="en-US"/>
        </a:p>
      </dgm:t>
    </dgm:pt>
    <dgm:pt modelId="{EBAFBD54-D95C-4870-BD02-FE42ED11C3C8}" type="pres">
      <dgm:prSet presAssocID="{7B87BF33-C835-42F9-A784-DBB2FEF9DEC0}" presName="parTx3" presStyleLbl="node1" presStyleIdx="2" presStyleCnt="6" custLinFactNeighborX="0" custLinFactNeighborY="3384"/>
      <dgm:spPr/>
      <dgm:t>
        <a:bodyPr/>
        <a:lstStyle/>
        <a:p>
          <a:endParaRPr lang="zh-TW" altLang="en-US"/>
        </a:p>
      </dgm:t>
    </dgm:pt>
    <dgm:pt modelId="{FDB16D9F-9A96-4F08-85D5-0C0C609487DF}" type="pres">
      <dgm:prSet presAssocID="{48BB1D11-C9EA-48A5-8CAD-742408F7C116}" presName="parTx4" presStyleLbl="node1" presStyleIdx="3" presStyleCnt="6" custLinFactX="-100293" custLinFactNeighborX="-200000" custLinFactNeighborY="-1492"/>
      <dgm:spPr/>
      <dgm:t>
        <a:bodyPr/>
        <a:lstStyle/>
        <a:p>
          <a:endParaRPr lang="zh-TW" altLang="en-US"/>
        </a:p>
      </dgm:t>
    </dgm:pt>
    <dgm:pt modelId="{EC67E317-760C-4FFD-9DE7-72BCDFE6DFDF}" type="pres">
      <dgm:prSet presAssocID="{03B4C2FC-EF57-4191-8C3F-1D3473CFFB34}" presName="parTx5" presStyleLbl="node1" presStyleIdx="4" presStyleCnt="6" custLinFactNeighborX="5222" custLinFactNeighborY="3730"/>
      <dgm:spPr/>
      <dgm:t>
        <a:bodyPr/>
        <a:lstStyle/>
        <a:p>
          <a:endParaRPr lang="zh-TW" altLang="en-US"/>
        </a:p>
      </dgm:t>
    </dgm:pt>
    <dgm:pt modelId="{D0577298-B4B1-44D6-9CE5-6914F40D9BF2}" type="pres">
      <dgm:prSet presAssocID="{F45514F6-ACAD-4FAC-9BED-28D78E2A6D31}" presName="parTx6" presStyleLbl="node1" presStyleIdx="5" presStyleCnt="6"/>
      <dgm:spPr/>
      <dgm:t>
        <a:bodyPr/>
        <a:lstStyle/>
        <a:p>
          <a:endParaRPr lang="zh-TW" altLang="en-US"/>
        </a:p>
      </dgm:t>
    </dgm:pt>
  </dgm:ptLst>
  <dgm:cxnLst>
    <dgm:cxn modelId="{F3C84EBD-73DE-4D3E-B736-5484B26357CA}" type="presOf" srcId="{29B7C536-5D93-4F48-BABA-0ECE2D7CB385}" destId="{B3E4DE82-4173-415B-AEBA-2F39C825A2A6}" srcOrd="0" destOrd="0" presId="urn:microsoft.com/office/officeart/2009/3/layout/SubStepProcess"/>
    <dgm:cxn modelId="{83FEE8E2-C60B-4B06-8446-681CED1E893C}" type="presOf" srcId="{03B4C2FC-EF57-4191-8C3F-1D3473CFFB34}" destId="{EC67E317-760C-4FFD-9DE7-72BCDFE6DFDF}" srcOrd="0" destOrd="0" presId="urn:microsoft.com/office/officeart/2009/3/layout/SubStepProcess"/>
    <dgm:cxn modelId="{9AE829E8-B6F7-4BA0-9586-B56DF4D785D2}" type="presOf" srcId="{7B87BF33-C835-42F9-A784-DBB2FEF9DEC0}" destId="{EBAFBD54-D95C-4870-BD02-FE42ED11C3C8}" srcOrd="0" destOrd="0" presId="urn:microsoft.com/office/officeart/2009/3/layout/SubStepProcess"/>
    <dgm:cxn modelId="{0E0ACD46-70FB-4B39-BFAE-8D5BB981DFAB}" type="presOf" srcId="{682901AE-573F-4595-82E3-51E2D7EFAB6C}" destId="{2D63104E-750C-4145-99A2-DF94C3010E7F}" srcOrd="0" destOrd="0" presId="urn:microsoft.com/office/officeart/2009/3/layout/SubStepProcess"/>
    <dgm:cxn modelId="{619FD042-912C-4F09-BDAF-20DED22B72CC}" srcId="{682901AE-573F-4595-82E3-51E2D7EFAB6C}" destId="{A1D4E49A-DF28-4210-B05E-FC1584C859DA}" srcOrd="1" destOrd="0" parTransId="{B4032BE2-9DAD-4595-AF48-39C855B87BA6}" sibTransId="{5BE4104B-8624-4964-91B3-2B96B34EC3DD}"/>
    <dgm:cxn modelId="{9E01EB06-0DD4-40DF-A228-2E9A1048FB62}" type="presOf" srcId="{F45514F6-ACAD-4FAC-9BED-28D78E2A6D31}" destId="{D0577298-B4B1-44D6-9CE5-6914F40D9BF2}" srcOrd="0" destOrd="0" presId="urn:microsoft.com/office/officeart/2009/3/layout/SubStepProcess"/>
    <dgm:cxn modelId="{5AA13D7A-5422-4E5F-973A-4A80B09F99B9}" srcId="{682901AE-573F-4595-82E3-51E2D7EFAB6C}" destId="{7B87BF33-C835-42F9-A784-DBB2FEF9DEC0}" srcOrd="2" destOrd="0" parTransId="{A887F124-F6E1-498F-9871-B807A4ED55F0}" sibTransId="{C904840E-61E3-4736-94FF-B3FBE0747089}"/>
    <dgm:cxn modelId="{D4A2AE32-FBC9-4F8F-BE47-96BE3AAF810C}" type="presOf" srcId="{48BB1D11-C9EA-48A5-8CAD-742408F7C116}" destId="{FDB16D9F-9A96-4F08-85D5-0C0C609487DF}" srcOrd="0" destOrd="0" presId="urn:microsoft.com/office/officeart/2009/3/layout/SubStepProcess"/>
    <dgm:cxn modelId="{107A998A-6106-4546-8EA2-3823A4C75987}" srcId="{682901AE-573F-4595-82E3-51E2D7EFAB6C}" destId="{F45514F6-ACAD-4FAC-9BED-28D78E2A6D31}" srcOrd="5" destOrd="0" parTransId="{5907DB39-AA3E-4FE1-A23C-33BAA9FD5BE8}" sibTransId="{E57CF337-FE6A-45DB-9842-794A012FB331}"/>
    <dgm:cxn modelId="{C284D861-C2E3-40A9-8AFA-7E5DE2174C64}" srcId="{682901AE-573F-4595-82E3-51E2D7EFAB6C}" destId="{48BB1D11-C9EA-48A5-8CAD-742408F7C116}" srcOrd="3" destOrd="0" parTransId="{F2B4825F-B78C-4DA0-BC4C-20D0E96531D6}" sibTransId="{F7D1FD50-DA82-4401-835B-44C937C18FC3}"/>
    <dgm:cxn modelId="{5526816B-7627-4CD4-A3ED-C36463027BCE}" type="presOf" srcId="{A1D4E49A-DF28-4210-B05E-FC1584C859DA}" destId="{4376BEAB-D257-4F4A-A59A-B315DCB383F8}" srcOrd="0" destOrd="0" presId="urn:microsoft.com/office/officeart/2009/3/layout/SubStepProcess"/>
    <dgm:cxn modelId="{7F6F574B-EF50-4B4D-B6BB-AB6A6F7C5B68}" srcId="{682901AE-573F-4595-82E3-51E2D7EFAB6C}" destId="{29B7C536-5D93-4F48-BABA-0ECE2D7CB385}" srcOrd="0" destOrd="0" parTransId="{ACD3034B-D30B-45C7-B058-3726B00DB459}" sibTransId="{E34F42A4-480D-4446-B817-D8798929BA2D}"/>
    <dgm:cxn modelId="{8DD8C4B7-224F-442A-92A9-A97A571B9246}" srcId="{682901AE-573F-4595-82E3-51E2D7EFAB6C}" destId="{03B4C2FC-EF57-4191-8C3F-1D3473CFFB34}" srcOrd="4" destOrd="0" parTransId="{F4E8FAAF-A92C-4C27-97A7-76FEDD257E93}" sibTransId="{7B6B7293-2D6C-4ED6-8F1B-6F8064BC20C0}"/>
    <dgm:cxn modelId="{F48EA678-9ED2-4CA7-AC06-7D0B8CE875A0}" type="presParOf" srcId="{2D63104E-750C-4145-99A2-DF94C3010E7F}" destId="{B3E4DE82-4173-415B-AEBA-2F39C825A2A6}" srcOrd="0" destOrd="0" presId="urn:microsoft.com/office/officeart/2009/3/layout/SubStepProcess"/>
    <dgm:cxn modelId="{F546E169-4A49-4FBD-BA2B-1B7A6C3CCF3F}" type="presParOf" srcId="{2D63104E-750C-4145-99A2-DF94C3010E7F}" destId="{4376BEAB-D257-4F4A-A59A-B315DCB383F8}" srcOrd="1" destOrd="0" presId="urn:microsoft.com/office/officeart/2009/3/layout/SubStepProcess"/>
    <dgm:cxn modelId="{4D06BDC3-95F0-4120-944D-F0939D6D0078}" type="presParOf" srcId="{2D63104E-750C-4145-99A2-DF94C3010E7F}" destId="{EBAFBD54-D95C-4870-BD02-FE42ED11C3C8}" srcOrd="2" destOrd="0" presId="urn:microsoft.com/office/officeart/2009/3/layout/SubStepProcess"/>
    <dgm:cxn modelId="{C0CFE507-787D-4C98-B826-7D5B5A97055A}" type="presParOf" srcId="{2D63104E-750C-4145-99A2-DF94C3010E7F}" destId="{FDB16D9F-9A96-4F08-85D5-0C0C609487DF}" srcOrd="3" destOrd="0" presId="urn:microsoft.com/office/officeart/2009/3/layout/SubStepProcess"/>
    <dgm:cxn modelId="{4255B18C-F494-491B-AF91-FD1A02982E8E}" type="presParOf" srcId="{2D63104E-750C-4145-99A2-DF94C3010E7F}" destId="{EC67E317-760C-4FFD-9DE7-72BCDFE6DFDF}" srcOrd="4" destOrd="0" presId="urn:microsoft.com/office/officeart/2009/3/layout/SubStepProcess"/>
    <dgm:cxn modelId="{90651AE8-AE10-4D5B-B020-FF99E632E566}" type="presParOf" srcId="{2D63104E-750C-4145-99A2-DF94C3010E7F}" destId="{D0577298-B4B1-44D6-9CE5-6914F40D9BF2}" srcOrd="5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4DE82-4173-415B-AEBA-2F39C825A2A6}">
      <dsp:nvSpPr>
        <dsp:cNvPr id="0" name=""/>
        <dsp:cNvSpPr/>
      </dsp:nvSpPr>
      <dsp:spPr>
        <a:xfrm>
          <a:off x="5257800" y="1281105"/>
          <a:ext cx="1750888" cy="17508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坦克大戰</a:t>
          </a:r>
          <a:endParaRPr lang="zh-TW" altLang="en-US" sz="2400" kern="1200" dirty="0"/>
        </a:p>
      </dsp:txBody>
      <dsp:txXfrm>
        <a:off x="5514212" y="1537517"/>
        <a:ext cx="1238064" cy="1238064"/>
      </dsp:txXfrm>
    </dsp:sp>
    <dsp:sp modelId="{4376BEAB-D257-4F4A-A59A-B315DCB383F8}">
      <dsp:nvSpPr>
        <dsp:cNvPr id="0" name=""/>
        <dsp:cNvSpPr/>
      </dsp:nvSpPr>
      <dsp:spPr>
        <a:xfrm>
          <a:off x="1756023" y="1300224"/>
          <a:ext cx="1750888" cy="17508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米你卡丁車</a:t>
          </a:r>
          <a:endParaRPr lang="en-US" altLang="zh-TW" sz="2400" kern="1200" dirty="0" smtClean="0"/>
        </a:p>
      </dsp:txBody>
      <dsp:txXfrm>
        <a:off x="2012435" y="1556636"/>
        <a:ext cx="1238064" cy="1238064"/>
      </dsp:txXfrm>
    </dsp:sp>
    <dsp:sp modelId="{EBAFBD54-D95C-4870-BD02-FE42ED11C3C8}">
      <dsp:nvSpPr>
        <dsp:cNvPr id="0" name=""/>
        <dsp:cNvSpPr/>
      </dsp:nvSpPr>
      <dsp:spPr>
        <a:xfrm>
          <a:off x="3506911" y="1359474"/>
          <a:ext cx="1750888" cy="17508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碰碰船</a:t>
          </a:r>
          <a:endParaRPr lang="en-US" altLang="zh-TW" sz="2400" kern="1200" dirty="0" smtClean="0"/>
        </a:p>
      </dsp:txBody>
      <dsp:txXfrm>
        <a:off x="3763323" y="1615886"/>
        <a:ext cx="1238064" cy="1238064"/>
      </dsp:txXfrm>
    </dsp:sp>
    <dsp:sp modelId="{FDB16D9F-9A96-4F08-85D5-0C0C609487DF}">
      <dsp:nvSpPr>
        <dsp:cNvPr id="0" name=""/>
        <dsp:cNvSpPr/>
      </dsp:nvSpPr>
      <dsp:spPr>
        <a:xfrm>
          <a:off x="4" y="1274101"/>
          <a:ext cx="1750888" cy="17508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幸福碰碰車</a:t>
          </a:r>
          <a:endParaRPr lang="en-US" altLang="zh-TW" sz="2400" kern="1200" dirty="0" smtClean="0"/>
        </a:p>
      </dsp:txBody>
      <dsp:txXfrm>
        <a:off x="256416" y="1530513"/>
        <a:ext cx="1238064" cy="1238064"/>
      </dsp:txXfrm>
    </dsp:sp>
    <dsp:sp modelId="{EC67E317-760C-4FFD-9DE7-72BCDFE6DFDF}">
      <dsp:nvSpPr>
        <dsp:cNvPr id="0" name=""/>
        <dsp:cNvSpPr/>
      </dsp:nvSpPr>
      <dsp:spPr>
        <a:xfrm>
          <a:off x="7100119" y="1365532"/>
          <a:ext cx="1750888" cy="17508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汽車教練場</a:t>
          </a:r>
          <a:endParaRPr lang="en-US" altLang="zh-TW" sz="2400" kern="1200" dirty="0" smtClean="0"/>
        </a:p>
      </dsp:txBody>
      <dsp:txXfrm>
        <a:off x="7356531" y="1621944"/>
        <a:ext cx="1238064" cy="1238064"/>
      </dsp:txXfrm>
    </dsp:sp>
    <dsp:sp modelId="{D0577298-B4B1-44D6-9CE5-6914F40D9BF2}">
      <dsp:nvSpPr>
        <dsp:cNvPr id="0" name=""/>
        <dsp:cNvSpPr/>
      </dsp:nvSpPr>
      <dsp:spPr>
        <a:xfrm>
          <a:off x="8759576" y="1300224"/>
          <a:ext cx="1750888" cy="17508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重返基地</a:t>
          </a:r>
          <a:r>
            <a:rPr lang="en-US" altLang="zh-TW" sz="2400" kern="1200" dirty="0" smtClean="0"/>
            <a:t>720</a:t>
          </a:r>
        </a:p>
      </dsp:txBody>
      <dsp:txXfrm>
        <a:off x="9015988" y="1556636"/>
        <a:ext cx="1238064" cy="1238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21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92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051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2413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64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905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87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59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70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930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90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77AE6-C89C-45E0-B77F-48E5F0BC4A1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523F3-A63C-4D20-B164-4B2106C53F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137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    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資料</a:t>
            </a:r>
            <a:r>
              <a:rPr lang="zh-TW" altLang="en-US" sz="48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收集 </a:t>
            </a:r>
            <a:r>
              <a:rPr lang="en-US" altLang="zh-TW" sz="4800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eason</a:t>
            </a:r>
            <a:endParaRPr lang="zh-TW" altLang="en-US" sz="4800" u="sng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98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</a:t>
            </a:r>
            <a:r>
              <a:rPr lang="zh-TW" altLang="en-US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7969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350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243494"/>
              </p:ext>
            </p:extLst>
          </p:nvPr>
        </p:nvGraphicFramePr>
        <p:xfrm>
          <a:off x="838199" y="1345471"/>
          <a:ext cx="11179630" cy="5212082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59709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9709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9709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9709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9709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9709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9709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5063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236018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5063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  <a:t>人</a:t>
                      </a:r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  <a:t>含</a:t>
                      </a:r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b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  <a:t>以上</a:t>
                      </a:r>
                      <a:r>
                        <a:rPr lang="en-US" altLang="zh-TW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r>
                        <a:rPr lang="zh-TW" altLang="en-US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5063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82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 rotWithShape="1">
          <a:blip r:embed="rId3"/>
          <a:srcRect l="882" t="10863" r="-378" b="10726"/>
          <a:stretch/>
        </p:blipFill>
        <p:spPr>
          <a:xfrm>
            <a:off x="2576945" y="2396836"/>
            <a:ext cx="6788728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85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106</Words>
  <Application>Microsoft Office PowerPoint</Application>
  <PresentationFormat>寬螢幕</PresentationFormat>
  <Paragraphs>27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Courier New</vt:lpstr>
      <vt:lpstr>Office 佈景主題</vt:lpstr>
      <vt:lpstr>兒童新樂園    一日遊</vt:lpstr>
      <vt:lpstr>行程規劃</vt:lpstr>
      <vt:lpstr>票價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    一日遊</dc:title>
  <dc:creator>Windows 使用者</dc:creator>
  <cp:lastModifiedBy>Windows 使用者</cp:lastModifiedBy>
  <cp:revision>14</cp:revision>
  <dcterms:created xsi:type="dcterms:W3CDTF">2022-12-20T06:43:51Z</dcterms:created>
  <dcterms:modified xsi:type="dcterms:W3CDTF">2023-01-10T06:51:36Z</dcterms:modified>
</cp:coreProperties>
</file>