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FD4443E-F989-4FC4-A0C8-D5A2AF1F390B}" styleName="深色樣式 1 - 輔色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A3A96B-6B27-42B6-80E0-1C7CD889459F}" type="doc">
      <dgm:prSet loTypeId="urn:microsoft.com/office/officeart/2005/8/layout/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08109CD-1782-445A-B5FC-73E69374964D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F74AA83F-03E7-4CE9-ABB0-3B33F221F9B8}" type="parTrans" cxnId="{BE8EF889-AA66-4535-A51A-A35343D7DA19}">
      <dgm:prSet/>
      <dgm:spPr/>
      <dgm:t>
        <a:bodyPr/>
        <a:lstStyle/>
        <a:p>
          <a:endParaRPr lang="zh-TW" altLang="en-US"/>
        </a:p>
      </dgm:t>
    </dgm:pt>
    <dgm:pt modelId="{8E2A3015-207F-4240-9FA7-9E25D7366B10}" type="sibTrans" cxnId="{BE8EF889-AA66-4535-A51A-A35343D7DA19}">
      <dgm:prSet/>
      <dgm:spPr/>
      <dgm:t>
        <a:bodyPr/>
        <a:lstStyle/>
        <a:p>
          <a:endParaRPr lang="zh-TW" altLang="en-US"/>
        </a:p>
      </dgm:t>
    </dgm:pt>
    <dgm:pt modelId="{42D84340-4C62-412E-AA6F-5E7F4887C04A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331488B3-3300-4752-980D-D5403BB58701}" type="parTrans" cxnId="{E46DDECB-EE8E-4F00-B580-58DF3BDC2CEE}">
      <dgm:prSet/>
      <dgm:spPr/>
      <dgm:t>
        <a:bodyPr/>
        <a:lstStyle/>
        <a:p>
          <a:endParaRPr lang="zh-TW" altLang="en-US"/>
        </a:p>
      </dgm:t>
    </dgm:pt>
    <dgm:pt modelId="{FD8F80A4-1E1A-4C75-AA3C-6B644FFE305C}" type="sibTrans" cxnId="{E46DDECB-EE8E-4F00-B580-58DF3BDC2CEE}">
      <dgm:prSet/>
      <dgm:spPr/>
      <dgm:t>
        <a:bodyPr/>
        <a:lstStyle/>
        <a:p>
          <a:endParaRPr lang="zh-TW" altLang="en-US"/>
        </a:p>
      </dgm:t>
    </dgm:pt>
    <dgm:pt modelId="{109F5A03-9513-4BFD-8DDE-B0C8EA020533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F4EB2F87-1A2D-4DFC-BCFA-F7667D1D9DE6}" type="parTrans" cxnId="{6408D4D6-1144-4026-915B-446770506994}">
      <dgm:prSet/>
      <dgm:spPr/>
      <dgm:t>
        <a:bodyPr/>
        <a:lstStyle/>
        <a:p>
          <a:endParaRPr lang="zh-TW" altLang="en-US"/>
        </a:p>
      </dgm:t>
    </dgm:pt>
    <dgm:pt modelId="{5B2577F4-925C-4C22-BA71-121983E15879}" type="sibTrans" cxnId="{6408D4D6-1144-4026-915B-446770506994}">
      <dgm:prSet/>
      <dgm:spPr/>
      <dgm:t>
        <a:bodyPr/>
        <a:lstStyle/>
        <a:p>
          <a:endParaRPr lang="zh-TW" altLang="en-US"/>
        </a:p>
      </dgm:t>
    </dgm:pt>
    <dgm:pt modelId="{AAE341A9-80E6-4232-BF80-B22AB75E772B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388C003F-8E81-4A60-A5FD-0F89F0CC6C81}" type="parTrans" cxnId="{1BB7D631-A0B2-4418-A3E9-B081F8E0FC77}">
      <dgm:prSet/>
      <dgm:spPr/>
      <dgm:t>
        <a:bodyPr/>
        <a:lstStyle/>
        <a:p>
          <a:endParaRPr lang="zh-TW" altLang="en-US"/>
        </a:p>
      </dgm:t>
    </dgm:pt>
    <dgm:pt modelId="{F40AA905-C4A3-49AC-9EEB-FB87AF5FC93B}" type="sibTrans" cxnId="{1BB7D631-A0B2-4418-A3E9-B081F8E0FC77}">
      <dgm:prSet/>
      <dgm:spPr/>
      <dgm:t>
        <a:bodyPr/>
        <a:lstStyle/>
        <a:p>
          <a:endParaRPr lang="zh-TW" altLang="en-US"/>
        </a:p>
      </dgm:t>
    </dgm:pt>
    <dgm:pt modelId="{35F6B705-B0CA-4D00-9971-016EBC34D655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159ED561-0BAC-40B8-89D2-06F662768E84}" type="parTrans" cxnId="{F8BA1B07-48BF-43B8-BC19-6A9F69292DD4}">
      <dgm:prSet/>
      <dgm:spPr/>
      <dgm:t>
        <a:bodyPr/>
        <a:lstStyle/>
        <a:p>
          <a:endParaRPr lang="zh-TW" altLang="en-US"/>
        </a:p>
      </dgm:t>
    </dgm:pt>
    <dgm:pt modelId="{E5C0C594-62C3-4788-BA08-A33F3223800D}" type="sibTrans" cxnId="{F8BA1B07-48BF-43B8-BC19-6A9F69292DD4}">
      <dgm:prSet/>
      <dgm:spPr/>
      <dgm:t>
        <a:bodyPr/>
        <a:lstStyle/>
        <a:p>
          <a:endParaRPr lang="zh-TW" altLang="en-US"/>
        </a:p>
      </dgm:t>
    </dgm:pt>
    <dgm:pt modelId="{6BD8D57D-CBE1-4B4B-8137-5AE10E4FDE2E}" type="pres">
      <dgm:prSet presAssocID="{D3A3A96B-6B27-42B6-80E0-1C7CD889459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E0AB5D9-ABEC-4551-9356-5F7EE7479B95}" type="pres">
      <dgm:prSet presAssocID="{708109CD-1782-445A-B5FC-73E69374964D}" presName="node" presStyleLbl="node1" presStyleIdx="0" presStyleCnt="5" custLinFactNeighborX="-1443" custLinFactNeighborY="-16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C46210-2B9E-4895-A0EF-91029ADF8149}" type="pres">
      <dgm:prSet presAssocID="{8E2A3015-207F-4240-9FA7-9E25D7366B10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2A95D62B-7731-458A-8FF0-A8ACE88D377E}" type="pres">
      <dgm:prSet presAssocID="{8E2A3015-207F-4240-9FA7-9E25D7366B10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2CCA3E21-017B-42DA-8DE7-59F3064BD385}" type="pres">
      <dgm:prSet presAssocID="{42D84340-4C62-412E-AA6F-5E7F4887C04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391562-D097-4BB7-819E-8737F17AEA36}" type="pres">
      <dgm:prSet presAssocID="{FD8F80A4-1E1A-4C75-AA3C-6B644FFE305C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9C7DC186-2F78-49EE-AD0A-EB336F657583}" type="pres">
      <dgm:prSet presAssocID="{FD8F80A4-1E1A-4C75-AA3C-6B644FFE305C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384DB07D-B49C-4CCB-908C-4904FF99573B}" type="pres">
      <dgm:prSet presAssocID="{109F5A03-9513-4BFD-8DDE-B0C8EA02053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B87A91-DA37-4098-B312-5D1B89E57D9E}" type="pres">
      <dgm:prSet presAssocID="{5B2577F4-925C-4C22-BA71-121983E15879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858B457C-DF92-4C56-9D01-49EA4D8C7DD5}" type="pres">
      <dgm:prSet presAssocID="{5B2577F4-925C-4C22-BA71-121983E15879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B32971BB-0E3A-4989-9B6B-FD659679176D}" type="pres">
      <dgm:prSet presAssocID="{AAE341A9-80E6-4232-BF80-B22AB75E772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D74E3B-0534-423D-99FB-0964CA64C7D8}" type="pres">
      <dgm:prSet presAssocID="{F40AA905-C4A3-49AC-9EEB-FB87AF5FC93B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6CEF7D87-56D0-4B7D-8A6D-EC6226ED6901}" type="pres">
      <dgm:prSet presAssocID="{F40AA905-C4A3-49AC-9EEB-FB87AF5FC93B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E8E7CB2D-5E37-4748-8563-2A60B5AC918D}" type="pres">
      <dgm:prSet presAssocID="{35F6B705-B0CA-4D00-9971-016EBC34D65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0057523-88CB-4C03-BBAA-5521ED96839B}" type="presOf" srcId="{35F6B705-B0CA-4D00-9971-016EBC34D655}" destId="{E8E7CB2D-5E37-4748-8563-2A60B5AC918D}" srcOrd="0" destOrd="0" presId="urn:microsoft.com/office/officeart/2005/8/layout/process5"/>
    <dgm:cxn modelId="{F8BA1B07-48BF-43B8-BC19-6A9F69292DD4}" srcId="{D3A3A96B-6B27-42B6-80E0-1C7CD889459F}" destId="{35F6B705-B0CA-4D00-9971-016EBC34D655}" srcOrd="4" destOrd="0" parTransId="{159ED561-0BAC-40B8-89D2-06F662768E84}" sibTransId="{E5C0C594-62C3-4788-BA08-A33F3223800D}"/>
    <dgm:cxn modelId="{18E264DF-778A-4112-ADA8-A729685A0E23}" type="presOf" srcId="{109F5A03-9513-4BFD-8DDE-B0C8EA020533}" destId="{384DB07D-B49C-4CCB-908C-4904FF99573B}" srcOrd="0" destOrd="0" presId="urn:microsoft.com/office/officeart/2005/8/layout/process5"/>
    <dgm:cxn modelId="{E46DDECB-EE8E-4F00-B580-58DF3BDC2CEE}" srcId="{D3A3A96B-6B27-42B6-80E0-1C7CD889459F}" destId="{42D84340-4C62-412E-AA6F-5E7F4887C04A}" srcOrd="1" destOrd="0" parTransId="{331488B3-3300-4752-980D-D5403BB58701}" sibTransId="{FD8F80A4-1E1A-4C75-AA3C-6B644FFE305C}"/>
    <dgm:cxn modelId="{1BB7D631-A0B2-4418-A3E9-B081F8E0FC77}" srcId="{D3A3A96B-6B27-42B6-80E0-1C7CD889459F}" destId="{AAE341A9-80E6-4232-BF80-B22AB75E772B}" srcOrd="3" destOrd="0" parTransId="{388C003F-8E81-4A60-A5FD-0F89F0CC6C81}" sibTransId="{F40AA905-C4A3-49AC-9EEB-FB87AF5FC93B}"/>
    <dgm:cxn modelId="{6408D4D6-1144-4026-915B-446770506994}" srcId="{D3A3A96B-6B27-42B6-80E0-1C7CD889459F}" destId="{109F5A03-9513-4BFD-8DDE-B0C8EA020533}" srcOrd="2" destOrd="0" parTransId="{F4EB2F87-1A2D-4DFC-BCFA-F7667D1D9DE6}" sibTransId="{5B2577F4-925C-4C22-BA71-121983E15879}"/>
    <dgm:cxn modelId="{A6358CCE-8841-406E-A983-DBA7C1F82208}" type="presOf" srcId="{FD8F80A4-1E1A-4C75-AA3C-6B644FFE305C}" destId="{9C7DC186-2F78-49EE-AD0A-EB336F657583}" srcOrd="1" destOrd="0" presId="urn:microsoft.com/office/officeart/2005/8/layout/process5"/>
    <dgm:cxn modelId="{FE303065-6EAD-4D24-AB84-A2E5B9503221}" type="presOf" srcId="{42D84340-4C62-412E-AA6F-5E7F4887C04A}" destId="{2CCA3E21-017B-42DA-8DE7-59F3064BD385}" srcOrd="0" destOrd="0" presId="urn:microsoft.com/office/officeart/2005/8/layout/process5"/>
    <dgm:cxn modelId="{BE8EF889-AA66-4535-A51A-A35343D7DA19}" srcId="{D3A3A96B-6B27-42B6-80E0-1C7CD889459F}" destId="{708109CD-1782-445A-B5FC-73E69374964D}" srcOrd="0" destOrd="0" parTransId="{F74AA83F-03E7-4CE9-ABB0-3B33F221F9B8}" sibTransId="{8E2A3015-207F-4240-9FA7-9E25D7366B10}"/>
    <dgm:cxn modelId="{C2FB3170-64BF-4829-8478-7BDA97B39973}" type="presOf" srcId="{AAE341A9-80E6-4232-BF80-B22AB75E772B}" destId="{B32971BB-0E3A-4989-9B6B-FD659679176D}" srcOrd="0" destOrd="0" presId="urn:microsoft.com/office/officeart/2005/8/layout/process5"/>
    <dgm:cxn modelId="{FB145E4D-11CF-4666-A488-CBFEE928440E}" type="presOf" srcId="{F40AA905-C4A3-49AC-9EEB-FB87AF5FC93B}" destId="{59D74E3B-0534-423D-99FB-0964CA64C7D8}" srcOrd="0" destOrd="0" presId="urn:microsoft.com/office/officeart/2005/8/layout/process5"/>
    <dgm:cxn modelId="{04050385-B7D2-4FF2-8E17-02751BFA7C9F}" type="presOf" srcId="{8E2A3015-207F-4240-9FA7-9E25D7366B10}" destId="{2A95D62B-7731-458A-8FF0-A8ACE88D377E}" srcOrd="1" destOrd="0" presId="urn:microsoft.com/office/officeart/2005/8/layout/process5"/>
    <dgm:cxn modelId="{EDB7485A-C86B-4EF9-AC73-13E4F4B2DBEB}" type="presOf" srcId="{5B2577F4-925C-4C22-BA71-121983E15879}" destId="{3BB87A91-DA37-4098-B312-5D1B89E57D9E}" srcOrd="0" destOrd="0" presId="urn:microsoft.com/office/officeart/2005/8/layout/process5"/>
    <dgm:cxn modelId="{3ED93495-75BD-480B-9204-1DE82B76B952}" type="presOf" srcId="{8E2A3015-207F-4240-9FA7-9E25D7366B10}" destId="{28C46210-2B9E-4895-A0EF-91029ADF8149}" srcOrd="0" destOrd="0" presId="urn:microsoft.com/office/officeart/2005/8/layout/process5"/>
    <dgm:cxn modelId="{EA862292-BC0C-4C9C-AFC3-C3B8E6ABEE3E}" type="presOf" srcId="{5B2577F4-925C-4C22-BA71-121983E15879}" destId="{858B457C-DF92-4C56-9D01-49EA4D8C7DD5}" srcOrd="1" destOrd="0" presId="urn:microsoft.com/office/officeart/2005/8/layout/process5"/>
    <dgm:cxn modelId="{F0AEB7A3-C9A5-4131-8D40-E4A73EE74227}" type="presOf" srcId="{D3A3A96B-6B27-42B6-80E0-1C7CD889459F}" destId="{6BD8D57D-CBE1-4B4B-8137-5AE10E4FDE2E}" srcOrd="0" destOrd="0" presId="urn:microsoft.com/office/officeart/2005/8/layout/process5"/>
    <dgm:cxn modelId="{81A76F14-F8D4-4273-8E30-D13B56FF6CFF}" type="presOf" srcId="{FD8F80A4-1E1A-4C75-AA3C-6B644FFE305C}" destId="{31391562-D097-4BB7-819E-8737F17AEA36}" srcOrd="0" destOrd="0" presId="urn:microsoft.com/office/officeart/2005/8/layout/process5"/>
    <dgm:cxn modelId="{99E70400-0984-471B-AE33-11970F9F1AA9}" type="presOf" srcId="{F40AA905-C4A3-49AC-9EEB-FB87AF5FC93B}" destId="{6CEF7D87-56D0-4B7D-8A6D-EC6226ED6901}" srcOrd="1" destOrd="0" presId="urn:microsoft.com/office/officeart/2005/8/layout/process5"/>
    <dgm:cxn modelId="{C3F3E866-9FC2-4274-A8F3-FFEC30D488B4}" type="presOf" srcId="{708109CD-1782-445A-B5FC-73E69374964D}" destId="{1E0AB5D9-ABEC-4551-9356-5F7EE7479B95}" srcOrd="0" destOrd="0" presId="urn:microsoft.com/office/officeart/2005/8/layout/process5"/>
    <dgm:cxn modelId="{886B9E72-25E2-4C29-BE0D-7B4212DA3F2E}" type="presParOf" srcId="{6BD8D57D-CBE1-4B4B-8137-5AE10E4FDE2E}" destId="{1E0AB5D9-ABEC-4551-9356-5F7EE7479B95}" srcOrd="0" destOrd="0" presId="urn:microsoft.com/office/officeart/2005/8/layout/process5"/>
    <dgm:cxn modelId="{AFA0912E-FAA7-4F67-A0DD-FB17A8970720}" type="presParOf" srcId="{6BD8D57D-CBE1-4B4B-8137-5AE10E4FDE2E}" destId="{28C46210-2B9E-4895-A0EF-91029ADF8149}" srcOrd="1" destOrd="0" presId="urn:microsoft.com/office/officeart/2005/8/layout/process5"/>
    <dgm:cxn modelId="{EC6B5CDF-D5DC-4B3A-AD01-48ADCF78B4E5}" type="presParOf" srcId="{28C46210-2B9E-4895-A0EF-91029ADF8149}" destId="{2A95D62B-7731-458A-8FF0-A8ACE88D377E}" srcOrd="0" destOrd="0" presId="urn:microsoft.com/office/officeart/2005/8/layout/process5"/>
    <dgm:cxn modelId="{DEAB25D6-F5FB-4D67-9854-A900D6DE01BC}" type="presParOf" srcId="{6BD8D57D-CBE1-4B4B-8137-5AE10E4FDE2E}" destId="{2CCA3E21-017B-42DA-8DE7-59F3064BD385}" srcOrd="2" destOrd="0" presId="urn:microsoft.com/office/officeart/2005/8/layout/process5"/>
    <dgm:cxn modelId="{C2BAB6FD-CD78-4319-BD26-D60BE194D025}" type="presParOf" srcId="{6BD8D57D-CBE1-4B4B-8137-5AE10E4FDE2E}" destId="{31391562-D097-4BB7-819E-8737F17AEA36}" srcOrd="3" destOrd="0" presId="urn:microsoft.com/office/officeart/2005/8/layout/process5"/>
    <dgm:cxn modelId="{685724CE-6876-4571-9829-B2757EB4C7FF}" type="presParOf" srcId="{31391562-D097-4BB7-819E-8737F17AEA36}" destId="{9C7DC186-2F78-49EE-AD0A-EB336F657583}" srcOrd="0" destOrd="0" presId="urn:microsoft.com/office/officeart/2005/8/layout/process5"/>
    <dgm:cxn modelId="{67830982-8060-472B-A628-3B5CE99FF3EF}" type="presParOf" srcId="{6BD8D57D-CBE1-4B4B-8137-5AE10E4FDE2E}" destId="{384DB07D-B49C-4CCB-908C-4904FF99573B}" srcOrd="4" destOrd="0" presId="urn:microsoft.com/office/officeart/2005/8/layout/process5"/>
    <dgm:cxn modelId="{0DD0B989-38BD-4F0E-800E-200A68AE6AF6}" type="presParOf" srcId="{6BD8D57D-CBE1-4B4B-8137-5AE10E4FDE2E}" destId="{3BB87A91-DA37-4098-B312-5D1B89E57D9E}" srcOrd="5" destOrd="0" presId="urn:microsoft.com/office/officeart/2005/8/layout/process5"/>
    <dgm:cxn modelId="{35565297-C4AB-4210-8DCC-6B89573D3DD3}" type="presParOf" srcId="{3BB87A91-DA37-4098-B312-5D1B89E57D9E}" destId="{858B457C-DF92-4C56-9D01-49EA4D8C7DD5}" srcOrd="0" destOrd="0" presId="urn:microsoft.com/office/officeart/2005/8/layout/process5"/>
    <dgm:cxn modelId="{6B54BA76-E09E-4075-B83E-6588E38FA122}" type="presParOf" srcId="{6BD8D57D-CBE1-4B4B-8137-5AE10E4FDE2E}" destId="{B32971BB-0E3A-4989-9B6B-FD659679176D}" srcOrd="6" destOrd="0" presId="urn:microsoft.com/office/officeart/2005/8/layout/process5"/>
    <dgm:cxn modelId="{4477CBAF-E47F-4C85-8F79-738A5E7D08A0}" type="presParOf" srcId="{6BD8D57D-CBE1-4B4B-8137-5AE10E4FDE2E}" destId="{59D74E3B-0534-423D-99FB-0964CA64C7D8}" srcOrd="7" destOrd="0" presId="urn:microsoft.com/office/officeart/2005/8/layout/process5"/>
    <dgm:cxn modelId="{B75B8730-9881-4017-8C13-ECB500A3CAC8}" type="presParOf" srcId="{59D74E3B-0534-423D-99FB-0964CA64C7D8}" destId="{6CEF7D87-56D0-4B7D-8A6D-EC6226ED6901}" srcOrd="0" destOrd="0" presId="urn:microsoft.com/office/officeart/2005/8/layout/process5"/>
    <dgm:cxn modelId="{C3BF1A35-0328-4EF4-B893-1B19E29CB7EE}" type="presParOf" srcId="{6BD8D57D-CBE1-4B4B-8137-5AE10E4FDE2E}" destId="{E8E7CB2D-5E37-4748-8563-2A60B5AC918D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0AB5D9-ABEC-4551-9356-5F7EE7479B95}">
      <dsp:nvSpPr>
        <dsp:cNvPr id="0" name=""/>
        <dsp:cNvSpPr/>
      </dsp:nvSpPr>
      <dsp:spPr>
        <a:xfrm>
          <a:off x="57848" y="0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小飛龍</a:t>
          </a:r>
          <a:endParaRPr lang="zh-TW" altLang="en-US" sz="4000" kern="1200" dirty="0"/>
        </a:p>
      </dsp:txBody>
      <dsp:txXfrm>
        <a:off x="105581" y="47733"/>
        <a:ext cx="2620721" cy="1534246"/>
      </dsp:txXfrm>
    </dsp:sp>
    <dsp:sp modelId="{28C46210-2B9E-4895-A0EF-91029ADF8149}">
      <dsp:nvSpPr>
        <dsp:cNvPr id="0" name=""/>
        <dsp:cNvSpPr/>
      </dsp:nvSpPr>
      <dsp:spPr>
        <a:xfrm rot="2433">
          <a:off x="3021683" y="479396"/>
          <a:ext cx="596605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21683" y="614056"/>
        <a:ext cx="417624" cy="404168"/>
      </dsp:txXfrm>
    </dsp:sp>
    <dsp:sp modelId="{2CCA3E21-017B-42DA-8DE7-59F3064BD385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31391562-D097-4BB7-819E-8737F17AEA36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384DB07D-B49C-4CCB-908C-4904FF99573B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3BB87A91-DA37-4098-B312-5D1B89E57D9E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B32971BB-0E3A-4989-9B6B-FD659679176D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轉轉咖啡杯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59D74E3B-0534-423D-99FB-0964CA64C7D8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E8E7CB2D-5E37-4748-8563-2A60B5AC918D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AAD6-82C8-4AF5-AC09-199A6DB1D52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62B74-26A5-4FB0-AF02-1E94EA39D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4935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AAD6-82C8-4AF5-AC09-199A6DB1D52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62B74-26A5-4FB0-AF02-1E94EA39D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7749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AAD6-82C8-4AF5-AC09-199A6DB1D52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62B74-26A5-4FB0-AF02-1E94EA39D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13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AAD6-82C8-4AF5-AC09-199A6DB1D52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62B74-26A5-4FB0-AF02-1E94EA39D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758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AAD6-82C8-4AF5-AC09-199A6DB1D52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62B74-26A5-4FB0-AF02-1E94EA39D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7115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AAD6-82C8-4AF5-AC09-199A6DB1D52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62B74-26A5-4FB0-AF02-1E94EA39D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32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AAD6-82C8-4AF5-AC09-199A6DB1D52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62B74-26A5-4FB0-AF02-1E94EA39D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406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AAD6-82C8-4AF5-AC09-199A6DB1D52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62B74-26A5-4FB0-AF02-1E94EA39D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4466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AAD6-82C8-4AF5-AC09-199A6DB1D52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62B74-26A5-4FB0-AF02-1E94EA39D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4221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AAD6-82C8-4AF5-AC09-199A6DB1D52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62B74-26A5-4FB0-AF02-1E94EA39D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272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AAD6-82C8-4AF5-AC09-199A6DB1D52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62B74-26A5-4FB0-AF02-1E94EA39D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2427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55000">
              <a:srgbClr val="860707"/>
            </a:gs>
            <a:gs pos="100000">
              <a:schemeClr val="tx1">
                <a:lumMod val="95000"/>
                <a:lumOff val="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DAAD6-82C8-4AF5-AC09-199A6DB1D52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62B74-26A5-4FB0-AF02-1E94EA39D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1401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文鼎粗標準楷體" panose="020B0602010101010101" pitchFamily="34" charset="-120"/>
          <a:ea typeface="文鼎粗標準楷體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cp.aspx?n=57F1A46B66881160&amp;s=446A199E3116FFA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</a:t>
            </a:r>
            <a:r>
              <a:rPr lang="zh-TW" altLang="en-US" dirty="0" smtClean="0">
                <a:solidFill>
                  <a:srgbClr val="00B0F0"/>
                </a:solidFill>
              </a:rPr>
              <a:t>藍色妖姬</a:t>
            </a:r>
            <a:endParaRPr lang="zh-TW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5113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979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7774863"/>
              </p:ext>
            </p:extLst>
          </p:nvPr>
        </p:nvGraphicFramePr>
        <p:xfrm>
          <a:off x="838201" y="1690690"/>
          <a:ext cx="10515603" cy="4762363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4453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7177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2302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2302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73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💗♡♡♡♡</a:t>
            </a:r>
          </a:p>
        </p:txBody>
      </p:sp>
      <p:pic>
        <p:nvPicPr>
          <p:cNvPr id="1026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7452" y="1690687"/>
            <a:ext cx="4284618" cy="4331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186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💗💗♡♡♡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36823" y="1690689"/>
            <a:ext cx="4010297" cy="414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89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資訊來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sz="2400" dirty="0" smtClean="0">
                <a:solidFill>
                  <a:schemeClr val="bg1"/>
                </a:solidFill>
                <a:hlinkClick r:id="rId2"/>
              </a:rPr>
              <a:t>https</a:t>
            </a:r>
            <a:r>
              <a:rPr lang="en-US" altLang="zh-TW" sz="2400" dirty="0">
                <a:solidFill>
                  <a:schemeClr val="bg1"/>
                </a:solidFill>
                <a:hlinkClick r:id="rId2"/>
              </a:rPr>
              <a:t>://www.tcap.taipei/cp.aspx?n=57F1A46B66881160&amp;s=446A199E3116FFAE</a:t>
            </a:r>
            <a:endParaRPr lang="zh-TW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76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兒童新樂園簡介</a:t>
            </a:r>
            <a:endParaRPr lang="zh-TW" altLang="en-US" dirty="0"/>
          </a:p>
        </p:txBody>
      </p:sp>
      <p:pic>
        <p:nvPicPr>
          <p:cNvPr id="6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 rotWithShape="1">
          <a:blip r:embed="rId3"/>
          <a:srcRect t="9905" r="9905"/>
          <a:stretch/>
        </p:blipFill>
        <p:spPr>
          <a:xfrm>
            <a:off x="1334588" y="1489166"/>
            <a:ext cx="9847217" cy="5172891"/>
          </a:xfrm>
          <a:prstGeom prst="rect">
            <a:avLst/>
          </a:prstGeom>
        </p:spPr>
      </p:pic>
      <p:sp>
        <p:nvSpPr>
          <p:cNvPr id="7" name="橢圓 6"/>
          <p:cNvSpPr/>
          <p:nvPr/>
        </p:nvSpPr>
        <p:spPr>
          <a:xfrm>
            <a:off x="11495314" y="6296297"/>
            <a:ext cx="378823" cy="287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14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223</Words>
  <Application>Microsoft Office PowerPoint</Application>
  <PresentationFormat>寬螢幕</PresentationFormat>
  <Paragraphs>46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文鼎粗標準楷體</vt:lpstr>
      <vt:lpstr>新細明體</vt:lpstr>
      <vt:lpstr>Arial</vt:lpstr>
      <vt:lpstr>Calibri</vt:lpstr>
      <vt:lpstr>Office 佈景主題</vt:lpstr>
      <vt:lpstr>兒童新樂園一日遊</vt:lpstr>
      <vt:lpstr>行程規劃</vt:lpstr>
      <vt:lpstr>票價</vt:lpstr>
      <vt:lpstr>小飛龍</vt:lpstr>
      <vt:lpstr>宇宙迴旋</vt:lpstr>
      <vt:lpstr>資訊來源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2022-12-20T06:44:03Z</dcterms:created>
  <dcterms:modified xsi:type="dcterms:W3CDTF">2023-01-10T06:50:28Z</dcterms:modified>
</cp:coreProperties>
</file>