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C9AA5-9C82-45A3-82CA-4EF375305CFB}" type="doc">
      <dgm:prSet loTypeId="urn:microsoft.com/office/officeart/2005/8/layout/process5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4AFD8D0-E487-45EC-AD21-032650E57923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巡弋飛椅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EE80CD5-323B-473A-A956-EF722887BE4B}" type="parTrans" cxnId="{5FE8C25A-B52B-47FC-83B2-A30C9DDC1AEB}">
      <dgm:prSet/>
      <dgm:spPr/>
      <dgm:t>
        <a:bodyPr/>
        <a:lstStyle/>
        <a:p>
          <a:endParaRPr lang="zh-TW" altLang="en-US"/>
        </a:p>
      </dgm:t>
    </dgm:pt>
    <dgm:pt modelId="{C256F0E6-51DD-407F-90FF-8678FA6B798C}" type="sibTrans" cxnId="{5FE8C25A-B52B-47FC-83B2-A30C9DDC1AEB}">
      <dgm:prSet/>
      <dgm:spPr/>
      <dgm:t>
        <a:bodyPr/>
        <a:lstStyle/>
        <a:p>
          <a:endParaRPr lang="zh-TW" altLang="en-US"/>
        </a:p>
      </dgm:t>
    </dgm:pt>
    <dgm:pt modelId="{EEE0F433-467A-4772-A6BB-62DF115D23A1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轉轉咖啡杯</a:t>
          </a:r>
          <a:endParaRPr lang="zh-TW" alt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1421B9E-32D2-4E0B-A4B0-A0C7A190BF95}" type="parTrans" cxnId="{D32FEE85-7267-42ED-9935-5E382E5D52E3}">
      <dgm:prSet/>
      <dgm:spPr/>
      <dgm:t>
        <a:bodyPr/>
        <a:lstStyle/>
        <a:p>
          <a:endParaRPr lang="zh-TW" altLang="en-US"/>
        </a:p>
      </dgm:t>
    </dgm:pt>
    <dgm:pt modelId="{ACF21AC1-0566-4A27-B6FF-268115659F0D}" type="sibTrans" cxnId="{D32FEE85-7267-42ED-9935-5E382E5D52E3}">
      <dgm:prSet/>
      <dgm:spPr/>
      <dgm:t>
        <a:bodyPr/>
        <a:lstStyle/>
        <a:p>
          <a:endParaRPr lang="zh-TW" altLang="en-US"/>
        </a:p>
      </dgm:t>
    </dgm:pt>
    <dgm:pt modelId="{300FDE41-716A-4D0F-9B8B-116903C580C1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星空小飛碟</a:t>
          </a:r>
          <a:endParaRPr lang="zh-TW" alt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63D1B5C-8906-4215-B29D-22BC0E0B8626}" type="parTrans" cxnId="{DFE8B8C0-E425-4E85-B65E-9967068F70B2}">
      <dgm:prSet/>
      <dgm:spPr/>
      <dgm:t>
        <a:bodyPr/>
        <a:lstStyle/>
        <a:p>
          <a:endParaRPr lang="zh-TW" altLang="en-US"/>
        </a:p>
      </dgm:t>
    </dgm:pt>
    <dgm:pt modelId="{50347E83-0777-4E7D-94F0-DA226E3B28D2}" type="sibTrans" cxnId="{DFE8B8C0-E425-4E85-B65E-9967068F70B2}">
      <dgm:prSet/>
      <dgm:spPr/>
      <dgm:t>
        <a:bodyPr/>
        <a:lstStyle/>
        <a:p>
          <a:endParaRPr lang="zh-TW" altLang="en-US"/>
        </a:p>
      </dgm:t>
    </dgm:pt>
    <dgm:pt modelId="{D07FACEA-4976-4DF4-9658-27DD59C0A9BF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幸福碰碰車</a:t>
          </a:r>
          <a:endParaRPr lang="zh-TW" alt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D359466-C704-4B86-8D3F-D2B90162BE96}" type="parTrans" cxnId="{D272ADD5-432E-4334-B857-EE16DC7BFFE2}">
      <dgm:prSet/>
      <dgm:spPr/>
      <dgm:t>
        <a:bodyPr/>
        <a:lstStyle/>
        <a:p>
          <a:endParaRPr lang="zh-TW" altLang="en-US"/>
        </a:p>
      </dgm:t>
    </dgm:pt>
    <dgm:pt modelId="{E360ACA1-6BB1-4FFE-91AA-FAD7A014BD37}" type="sibTrans" cxnId="{D272ADD5-432E-4334-B857-EE16DC7BFFE2}">
      <dgm:prSet/>
      <dgm:spPr/>
      <dgm:t>
        <a:bodyPr/>
        <a:lstStyle/>
        <a:p>
          <a:endParaRPr lang="zh-TW" altLang="en-US"/>
        </a:p>
      </dgm:t>
    </dgm:pt>
    <dgm:pt modelId="{D5FE10D8-7914-4421-8648-B4B9561B904B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宇宙迴旋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546FB78-46D6-4828-B18C-77CCF6A5DBE2}" type="parTrans" cxnId="{FBC08CD7-CA34-4720-BF3C-0B71DF23C18B}">
      <dgm:prSet/>
      <dgm:spPr/>
      <dgm:t>
        <a:bodyPr/>
        <a:lstStyle/>
        <a:p>
          <a:endParaRPr lang="zh-TW" altLang="en-US"/>
        </a:p>
      </dgm:t>
    </dgm:pt>
    <dgm:pt modelId="{1174EE35-E49D-4E7F-9B94-2CA1E3B94AE9}" type="sibTrans" cxnId="{FBC08CD7-CA34-4720-BF3C-0B71DF23C18B}">
      <dgm:prSet/>
      <dgm:spPr/>
      <dgm:t>
        <a:bodyPr/>
        <a:lstStyle/>
        <a:p>
          <a:endParaRPr lang="zh-TW" altLang="en-US"/>
        </a:p>
      </dgm:t>
    </dgm:pt>
    <dgm:pt modelId="{160E8794-72FA-49C3-8605-F159A6A2E955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摩天輪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88C3B58-6396-4B20-808F-D09FCD3718A2}" type="parTrans" cxnId="{5AFF35BD-E796-4C4D-8DEC-346C752C75CB}">
      <dgm:prSet/>
      <dgm:spPr/>
      <dgm:t>
        <a:bodyPr/>
        <a:lstStyle/>
        <a:p>
          <a:endParaRPr lang="zh-TW" altLang="en-US"/>
        </a:p>
      </dgm:t>
    </dgm:pt>
    <dgm:pt modelId="{8E67224C-872A-4ABA-A57E-C0F1DD99AD97}" type="sibTrans" cxnId="{5AFF35BD-E796-4C4D-8DEC-346C752C75CB}">
      <dgm:prSet/>
      <dgm:spPr/>
      <dgm:t>
        <a:bodyPr/>
        <a:lstStyle/>
        <a:p>
          <a:endParaRPr lang="zh-TW" altLang="en-US"/>
        </a:p>
      </dgm:t>
    </dgm:pt>
    <dgm:pt modelId="{A13C4420-89AB-4F3C-BA16-C451406962B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密室逃脫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0ABA6DA-11EE-46CD-8676-1D9433D78F80}" type="parTrans" cxnId="{F828E566-8651-4609-BB95-98ABDDE4DF0D}">
      <dgm:prSet/>
      <dgm:spPr/>
      <dgm:t>
        <a:bodyPr/>
        <a:lstStyle/>
        <a:p>
          <a:endParaRPr lang="zh-TW" altLang="en-US"/>
        </a:p>
      </dgm:t>
    </dgm:pt>
    <dgm:pt modelId="{5FBE8F79-540C-4680-902E-D1E6FA7073F1}" type="sibTrans" cxnId="{F828E566-8651-4609-BB95-98ABDDE4DF0D}">
      <dgm:prSet/>
      <dgm:spPr/>
      <dgm:t>
        <a:bodyPr/>
        <a:lstStyle/>
        <a:p>
          <a:endParaRPr lang="zh-TW" altLang="en-US"/>
        </a:p>
      </dgm:t>
    </dgm:pt>
    <dgm:pt modelId="{1B10CE56-D5FF-4400-B9A4-FFB2DB1DCD20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zh-TW" altLang="en-US" sz="2000" b="0" i="0" dirty="0" smtClean="0">
              <a:solidFill>
                <a:schemeClr val="tx1">
                  <a:lumMod val="95000"/>
                  <a:lumOff val="5000"/>
                </a:schemeClr>
              </a:solidFill>
            </a:rPr>
            <a:t>魔法星際飛車</a:t>
          </a:r>
          <a:endParaRPr lang="zh-TW" altLang="en-US" sz="20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B45604F-FB31-434B-B00C-174425774C1C}" type="parTrans" cxnId="{BB10CBDD-60B5-4069-A399-FD16731BA73C}">
      <dgm:prSet/>
      <dgm:spPr/>
      <dgm:t>
        <a:bodyPr/>
        <a:lstStyle/>
        <a:p>
          <a:endParaRPr lang="zh-TW" altLang="en-US"/>
        </a:p>
      </dgm:t>
    </dgm:pt>
    <dgm:pt modelId="{164F7568-CBD5-497A-838F-0902DDEF271F}" type="sibTrans" cxnId="{BB10CBDD-60B5-4069-A399-FD16731BA73C}">
      <dgm:prSet/>
      <dgm:spPr/>
      <dgm:t>
        <a:bodyPr/>
        <a:lstStyle/>
        <a:p>
          <a:endParaRPr lang="zh-TW" altLang="en-US"/>
        </a:p>
      </dgm:t>
    </dgm:pt>
    <dgm:pt modelId="{74B0B5F9-F9C2-43F5-91F3-EEB3500672BD}" type="pres">
      <dgm:prSet presAssocID="{1C0C9AA5-9C82-45A3-82CA-4EF375305CF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D04767-C65E-47AD-A397-DFEDA0F7AF6D}" type="pres">
      <dgm:prSet presAssocID="{E4AFD8D0-E487-45EC-AD21-032650E57923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ED9EA9-E26D-4D85-8D28-34C31015F496}" type="pres">
      <dgm:prSet presAssocID="{C256F0E6-51DD-407F-90FF-8678FA6B798C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CB072D23-5F2D-4E16-8788-E057A0DD03AE}" type="pres">
      <dgm:prSet presAssocID="{C256F0E6-51DD-407F-90FF-8678FA6B798C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EB840706-1A65-4698-BE6C-3B5CBCB8407A}" type="pres">
      <dgm:prSet presAssocID="{EEE0F433-467A-4772-A6BB-62DF115D23A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BB9005-62C4-4B0B-BCEE-F3B97FA02E7D}" type="pres">
      <dgm:prSet presAssocID="{ACF21AC1-0566-4A27-B6FF-268115659F0D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CAB68D19-7CC1-4DE8-9339-137D63C41476}" type="pres">
      <dgm:prSet presAssocID="{ACF21AC1-0566-4A27-B6FF-268115659F0D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A7AF531A-225F-4398-98AC-A8C47459ED4C}" type="pres">
      <dgm:prSet presAssocID="{300FDE41-716A-4D0F-9B8B-116903C580C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9D5635-7EC8-49C6-AE8E-566F0B5CF4C8}" type="pres">
      <dgm:prSet presAssocID="{50347E83-0777-4E7D-94F0-DA226E3B28D2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5C1F51E4-ED8C-4A0D-905E-5E9FB168A467}" type="pres">
      <dgm:prSet presAssocID="{50347E83-0777-4E7D-94F0-DA226E3B28D2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B10711D0-66B0-4310-8DF8-F2B7D2A45650}" type="pres">
      <dgm:prSet presAssocID="{D07FACEA-4976-4DF4-9658-27DD59C0A9B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2B7E59-C9A3-4F6F-8DF0-20CCC860A07F}" type="pres">
      <dgm:prSet presAssocID="{E360ACA1-6BB1-4FFE-91AA-FAD7A014BD37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12BA007B-9F7A-4570-A57D-7722D8D86A5E}" type="pres">
      <dgm:prSet presAssocID="{E360ACA1-6BB1-4FFE-91AA-FAD7A014BD37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57036914-D092-453B-84AE-4C61508B327A}" type="pres">
      <dgm:prSet presAssocID="{D5FE10D8-7914-4421-8648-B4B9561B904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C75D61-5117-41E2-9B2A-8D2C6C8FDA49}" type="pres">
      <dgm:prSet presAssocID="{1174EE35-E49D-4E7F-9B94-2CA1E3B94AE9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501C85D6-C2A1-4FCF-9B3D-9E9E4CD25240}" type="pres">
      <dgm:prSet presAssocID="{1174EE35-E49D-4E7F-9B94-2CA1E3B94AE9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156DDC4C-C59A-4D4D-A186-0B08866DA901}" type="pres">
      <dgm:prSet presAssocID="{160E8794-72FA-49C3-8605-F159A6A2E955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B98C12-C451-4EC8-89A1-5B68DDE79535}" type="pres">
      <dgm:prSet presAssocID="{8E67224C-872A-4ABA-A57E-C0F1DD99AD97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738108AE-7123-4F5C-91DD-632CE8170FEA}" type="pres">
      <dgm:prSet presAssocID="{8E67224C-872A-4ABA-A57E-C0F1DD99AD97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F3405A91-7653-406D-9FAB-97B8F9C0B764}" type="pres">
      <dgm:prSet presAssocID="{A13C4420-89AB-4F3C-BA16-C451406962B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2AE031-EE0B-491E-B1F7-117FAD9832EE}" type="pres">
      <dgm:prSet presAssocID="{5FBE8F79-540C-4680-902E-D1E6FA7073F1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B04F3BEF-C280-4795-94A4-50463BFC98C1}" type="pres">
      <dgm:prSet presAssocID="{5FBE8F79-540C-4680-902E-D1E6FA7073F1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F4F2B2B3-F97C-40EB-B0DB-8F7C226F357C}" type="pres">
      <dgm:prSet presAssocID="{1B10CE56-D5FF-4400-B9A4-FFB2DB1DCD2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6562B4C-07BF-4425-93CB-7FDF4A3A0D4F}" type="presOf" srcId="{5FBE8F79-540C-4680-902E-D1E6FA7073F1}" destId="{B04F3BEF-C280-4795-94A4-50463BFC98C1}" srcOrd="1" destOrd="0" presId="urn:microsoft.com/office/officeart/2005/8/layout/process5"/>
    <dgm:cxn modelId="{8FA0FC3A-0245-4942-9745-4826F6703625}" type="presOf" srcId="{1174EE35-E49D-4E7F-9B94-2CA1E3B94AE9}" destId="{501C85D6-C2A1-4FCF-9B3D-9E9E4CD25240}" srcOrd="1" destOrd="0" presId="urn:microsoft.com/office/officeart/2005/8/layout/process5"/>
    <dgm:cxn modelId="{C3A3DFC6-622C-466A-96BD-7200D263672E}" type="presOf" srcId="{1B10CE56-D5FF-4400-B9A4-FFB2DB1DCD20}" destId="{F4F2B2B3-F97C-40EB-B0DB-8F7C226F357C}" srcOrd="0" destOrd="0" presId="urn:microsoft.com/office/officeart/2005/8/layout/process5"/>
    <dgm:cxn modelId="{085E0218-A7C0-4B8B-933F-8B0C6E05A5B8}" type="presOf" srcId="{50347E83-0777-4E7D-94F0-DA226E3B28D2}" destId="{0D9D5635-7EC8-49C6-AE8E-566F0B5CF4C8}" srcOrd="0" destOrd="0" presId="urn:microsoft.com/office/officeart/2005/8/layout/process5"/>
    <dgm:cxn modelId="{5AFF35BD-E796-4C4D-8DEC-346C752C75CB}" srcId="{1C0C9AA5-9C82-45A3-82CA-4EF375305CFB}" destId="{160E8794-72FA-49C3-8605-F159A6A2E955}" srcOrd="5" destOrd="0" parTransId="{088C3B58-6396-4B20-808F-D09FCD3718A2}" sibTransId="{8E67224C-872A-4ABA-A57E-C0F1DD99AD97}"/>
    <dgm:cxn modelId="{DFE8B8C0-E425-4E85-B65E-9967068F70B2}" srcId="{1C0C9AA5-9C82-45A3-82CA-4EF375305CFB}" destId="{300FDE41-716A-4D0F-9B8B-116903C580C1}" srcOrd="2" destOrd="0" parTransId="{E63D1B5C-8906-4215-B29D-22BC0E0B8626}" sibTransId="{50347E83-0777-4E7D-94F0-DA226E3B28D2}"/>
    <dgm:cxn modelId="{D272ADD5-432E-4334-B857-EE16DC7BFFE2}" srcId="{1C0C9AA5-9C82-45A3-82CA-4EF375305CFB}" destId="{D07FACEA-4976-4DF4-9658-27DD59C0A9BF}" srcOrd="3" destOrd="0" parTransId="{BD359466-C704-4B86-8D3F-D2B90162BE96}" sibTransId="{E360ACA1-6BB1-4FFE-91AA-FAD7A014BD37}"/>
    <dgm:cxn modelId="{8279D72D-75B2-43C1-A078-9DAC3F2F57E3}" type="presOf" srcId="{8E67224C-872A-4ABA-A57E-C0F1DD99AD97}" destId="{FDB98C12-C451-4EC8-89A1-5B68DDE79535}" srcOrd="0" destOrd="0" presId="urn:microsoft.com/office/officeart/2005/8/layout/process5"/>
    <dgm:cxn modelId="{71C283A5-DB05-4219-A188-FC9B9A7B7777}" type="presOf" srcId="{5FBE8F79-540C-4680-902E-D1E6FA7073F1}" destId="{9F2AE031-EE0B-491E-B1F7-117FAD9832EE}" srcOrd="0" destOrd="0" presId="urn:microsoft.com/office/officeart/2005/8/layout/process5"/>
    <dgm:cxn modelId="{5FE8C25A-B52B-47FC-83B2-A30C9DDC1AEB}" srcId="{1C0C9AA5-9C82-45A3-82CA-4EF375305CFB}" destId="{E4AFD8D0-E487-45EC-AD21-032650E57923}" srcOrd="0" destOrd="0" parTransId="{7EE80CD5-323B-473A-A956-EF722887BE4B}" sibTransId="{C256F0E6-51DD-407F-90FF-8678FA6B798C}"/>
    <dgm:cxn modelId="{F27D7FAD-CC38-4272-BF3E-CA02D87D71B3}" type="presOf" srcId="{D07FACEA-4976-4DF4-9658-27DD59C0A9BF}" destId="{B10711D0-66B0-4310-8DF8-F2B7D2A45650}" srcOrd="0" destOrd="0" presId="urn:microsoft.com/office/officeart/2005/8/layout/process5"/>
    <dgm:cxn modelId="{44F16757-A05D-4D86-8732-C34429F53B31}" type="presOf" srcId="{D5FE10D8-7914-4421-8648-B4B9561B904B}" destId="{57036914-D092-453B-84AE-4C61508B327A}" srcOrd="0" destOrd="0" presId="urn:microsoft.com/office/officeart/2005/8/layout/process5"/>
    <dgm:cxn modelId="{D32FEE85-7267-42ED-9935-5E382E5D52E3}" srcId="{1C0C9AA5-9C82-45A3-82CA-4EF375305CFB}" destId="{EEE0F433-467A-4772-A6BB-62DF115D23A1}" srcOrd="1" destOrd="0" parTransId="{91421B9E-32D2-4E0B-A4B0-A0C7A190BF95}" sibTransId="{ACF21AC1-0566-4A27-B6FF-268115659F0D}"/>
    <dgm:cxn modelId="{F828E566-8651-4609-BB95-98ABDDE4DF0D}" srcId="{1C0C9AA5-9C82-45A3-82CA-4EF375305CFB}" destId="{A13C4420-89AB-4F3C-BA16-C451406962BD}" srcOrd="6" destOrd="0" parTransId="{80ABA6DA-11EE-46CD-8676-1D9433D78F80}" sibTransId="{5FBE8F79-540C-4680-902E-D1E6FA7073F1}"/>
    <dgm:cxn modelId="{630C7367-1B00-4711-A53A-CABC9717DB84}" type="presOf" srcId="{8E67224C-872A-4ABA-A57E-C0F1DD99AD97}" destId="{738108AE-7123-4F5C-91DD-632CE8170FEA}" srcOrd="1" destOrd="0" presId="urn:microsoft.com/office/officeart/2005/8/layout/process5"/>
    <dgm:cxn modelId="{BB10CBDD-60B5-4069-A399-FD16731BA73C}" srcId="{1C0C9AA5-9C82-45A3-82CA-4EF375305CFB}" destId="{1B10CE56-D5FF-4400-B9A4-FFB2DB1DCD20}" srcOrd="7" destOrd="0" parTransId="{2B45604F-FB31-434B-B00C-174425774C1C}" sibTransId="{164F7568-CBD5-497A-838F-0902DDEF271F}"/>
    <dgm:cxn modelId="{717E376E-14DC-45CD-B740-67C81BB13615}" type="presOf" srcId="{ACF21AC1-0566-4A27-B6FF-268115659F0D}" destId="{CAB68D19-7CC1-4DE8-9339-137D63C41476}" srcOrd="1" destOrd="0" presId="urn:microsoft.com/office/officeart/2005/8/layout/process5"/>
    <dgm:cxn modelId="{DFD629AE-D626-4EDD-8AA5-A495A4F5AAB8}" type="presOf" srcId="{E4AFD8D0-E487-45EC-AD21-032650E57923}" destId="{DCD04767-C65E-47AD-A397-DFEDA0F7AF6D}" srcOrd="0" destOrd="0" presId="urn:microsoft.com/office/officeart/2005/8/layout/process5"/>
    <dgm:cxn modelId="{264EFF7D-500C-43AA-83D8-39C2B615DD09}" type="presOf" srcId="{300FDE41-716A-4D0F-9B8B-116903C580C1}" destId="{A7AF531A-225F-4398-98AC-A8C47459ED4C}" srcOrd="0" destOrd="0" presId="urn:microsoft.com/office/officeart/2005/8/layout/process5"/>
    <dgm:cxn modelId="{0C551449-81C8-4BA1-811B-397EB3FF57B6}" type="presOf" srcId="{1174EE35-E49D-4E7F-9B94-2CA1E3B94AE9}" destId="{50C75D61-5117-41E2-9B2A-8D2C6C8FDA49}" srcOrd="0" destOrd="0" presId="urn:microsoft.com/office/officeart/2005/8/layout/process5"/>
    <dgm:cxn modelId="{A67F823E-5DA1-482D-8A7A-ED24BF95B625}" type="presOf" srcId="{E360ACA1-6BB1-4FFE-91AA-FAD7A014BD37}" destId="{12BA007B-9F7A-4570-A57D-7722D8D86A5E}" srcOrd="1" destOrd="0" presId="urn:microsoft.com/office/officeart/2005/8/layout/process5"/>
    <dgm:cxn modelId="{DA74BD57-ADFE-4D86-BB3B-F4AEA615DF83}" type="presOf" srcId="{1C0C9AA5-9C82-45A3-82CA-4EF375305CFB}" destId="{74B0B5F9-F9C2-43F5-91F3-EEB3500672BD}" srcOrd="0" destOrd="0" presId="urn:microsoft.com/office/officeart/2005/8/layout/process5"/>
    <dgm:cxn modelId="{9A7B340D-C4C9-4A11-BC42-31FA9059E703}" type="presOf" srcId="{E360ACA1-6BB1-4FFE-91AA-FAD7A014BD37}" destId="{A62B7E59-C9A3-4F6F-8DF0-20CCC860A07F}" srcOrd="0" destOrd="0" presId="urn:microsoft.com/office/officeart/2005/8/layout/process5"/>
    <dgm:cxn modelId="{D80D88F2-FD54-485D-AB11-D74B9D1DFD3B}" type="presOf" srcId="{A13C4420-89AB-4F3C-BA16-C451406962BD}" destId="{F3405A91-7653-406D-9FAB-97B8F9C0B764}" srcOrd="0" destOrd="0" presId="urn:microsoft.com/office/officeart/2005/8/layout/process5"/>
    <dgm:cxn modelId="{0C4A4477-3423-4B8A-B5D1-03C083E52428}" type="presOf" srcId="{C256F0E6-51DD-407F-90FF-8678FA6B798C}" destId="{CB072D23-5F2D-4E16-8788-E057A0DD03AE}" srcOrd="1" destOrd="0" presId="urn:microsoft.com/office/officeart/2005/8/layout/process5"/>
    <dgm:cxn modelId="{CF446196-65B9-4917-A09C-9886A4D487FD}" type="presOf" srcId="{ACF21AC1-0566-4A27-B6FF-268115659F0D}" destId="{56BB9005-62C4-4B0B-BCEE-F3B97FA02E7D}" srcOrd="0" destOrd="0" presId="urn:microsoft.com/office/officeart/2005/8/layout/process5"/>
    <dgm:cxn modelId="{01563989-F3F4-4835-B577-34BCE60821F2}" type="presOf" srcId="{160E8794-72FA-49C3-8605-F159A6A2E955}" destId="{156DDC4C-C59A-4D4D-A186-0B08866DA901}" srcOrd="0" destOrd="0" presId="urn:microsoft.com/office/officeart/2005/8/layout/process5"/>
    <dgm:cxn modelId="{810E4319-44EC-4992-A77B-F286D97957E2}" type="presOf" srcId="{50347E83-0777-4E7D-94F0-DA226E3B28D2}" destId="{5C1F51E4-ED8C-4A0D-905E-5E9FB168A467}" srcOrd="1" destOrd="0" presId="urn:microsoft.com/office/officeart/2005/8/layout/process5"/>
    <dgm:cxn modelId="{5C8A89D4-94AB-4DF5-AC20-BB8AF8350654}" type="presOf" srcId="{C256F0E6-51DD-407F-90FF-8678FA6B798C}" destId="{95ED9EA9-E26D-4D85-8D28-34C31015F496}" srcOrd="0" destOrd="0" presId="urn:microsoft.com/office/officeart/2005/8/layout/process5"/>
    <dgm:cxn modelId="{FBC08CD7-CA34-4720-BF3C-0B71DF23C18B}" srcId="{1C0C9AA5-9C82-45A3-82CA-4EF375305CFB}" destId="{D5FE10D8-7914-4421-8648-B4B9561B904B}" srcOrd="4" destOrd="0" parTransId="{A546FB78-46D6-4828-B18C-77CCF6A5DBE2}" sibTransId="{1174EE35-E49D-4E7F-9B94-2CA1E3B94AE9}"/>
    <dgm:cxn modelId="{01874720-459D-48D1-96A5-08CB77196CD2}" type="presOf" srcId="{EEE0F433-467A-4772-A6BB-62DF115D23A1}" destId="{EB840706-1A65-4698-BE6C-3B5CBCB8407A}" srcOrd="0" destOrd="0" presId="urn:microsoft.com/office/officeart/2005/8/layout/process5"/>
    <dgm:cxn modelId="{76D1A967-15D7-4CAC-A34E-9E3D77CF6585}" type="presParOf" srcId="{74B0B5F9-F9C2-43F5-91F3-EEB3500672BD}" destId="{DCD04767-C65E-47AD-A397-DFEDA0F7AF6D}" srcOrd="0" destOrd="0" presId="urn:microsoft.com/office/officeart/2005/8/layout/process5"/>
    <dgm:cxn modelId="{5A81302C-080D-42F3-A86F-13D784C93F30}" type="presParOf" srcId="{74B0B5F9-F9C2-43F5-91F3-EEB3500672BD}" destId="{95ED9EA9-E26D-4D85-8D28-34C31015F496}" srcOrd="1" destOrd="0" presId="urn:microsoft.com/office/officeart/2005/8/layout/process5"/>
    <dgm:cxn modelId="{41D51B4C-6972-4345-8CFA-944E0A98AD74}" type="presParOf" srcId="{95ED9EA9-E26D-4D85-8D28-34C31015F496}" destId="{CB072D23-5F2D-4E16-8788-E057A0DD03AE}" srcOrd="0" destOrd="0" presId="urn:microsoft.com/office/officeart/2005/8/layout/process5"/>
    <dgm:cxn modelId="{B5051AD6-9B47-45B0-8B62-53AE10627906}" type="presParOf" srcId="{74B0B5F9-F9C2-43F5-91F3-EEB3500672BD}" destId="{EB840706-1A65-4698-BE6C-3B5CBCB8407A}" srcOrd="2" destOrd="0" presId="urn:microsoft.com/office/officeart/2005/8/layout/process5"/>
    <dgm:cxn modelId="{8D403DC6-1561-4945-9A77-F286E991C3B3}" type="presParOf" srcId="{74B0B5F9-F9C2-43F5-91F3-EEB3500672BD}" destId="{56BB9005-62C4-4B0B-BCEE-F3B97FA02E7D}" srcOrd="3" destOrd="0" presId="urn:microsoft.com/office/officeart/2005/8/layout/process5"/>
    <dgm:cxn modelId="{77348CB4-FE83-4356-875C-23AB38C4422B}" type="presParOf" srcId="{56BB9005-62C4-4B0B-BCEE-F3B97FA02E7D}" destId="{CAB68D19-7CC1-4DE8-9339-137D63C41476}" srcOrd="0" destOrd="0" presId="urn:microsoft.com/office/officeart/2005/8/layout/process5"/>
    <dgm:cxn modelId="{35D21D79-87BE-4C56-B23C-407CD989A737}" type="presParOf" srcId="{74B0B5F9-F9C2-43F5-91F3-EEB3500672BD}" destId="{A7AF531A-225F-4398-98AC-A8C47459ED4C}" srcOrd="4" destOrd="0" presId="urn:microsoft.com/office/officeart/2005/8/layout/process5"/>
    <dgm:cxn modelId="{310EC993-E318-4BB7-B574-6E88EAAA1E95}" type="presParOf" srcId="{74B0B5F9-F9C2-43F5-91F3-EEB3500672BD}" destId="{0D9D5635-7EC8-49C6-AE8E-566F0B5CF4C8}" srcOrd="5" destOrd="0" presId="urn:microsoft.com/office/officeart/2005/8/layout/process5"/>
    <dgm:cxn modelId="{380F4558-46F5-4DC5-BBB9-E49AA3D03D92}" type="presParOf" srcId="{0D9D5635-7EC8-49C6-AE8E-566F0B5CF4C8}" destId="{5C1F51E4-ED8C-4A0D-905E-5E9FB168A467}" srcOrd="0" destOrd="0" presId="urn:microsoft.com/office/officeart/2005/8/layout/process5"/>
    <dgm:cxn modelId="{9577F8CD-3896-4F36-9E6D-FC3B8172A3B8}" type="presParOf" srcId="{74B0B5F9-F9C2-43F5-91F3-EEB3500672BD}" destId="{B10711D0-66B0-4310-8DF8-F2B7D2A45650}" srcOrd="6" destOrd="0" presId="urn:microsoft.com/office/officeart/2005/8/layout/process5"/>
    <dgm:cxn modelId="{ECAEDBF7-C6E8-416B-A5AD-B198DBB5D1A1}" type="presParOf" srcId="{74B0B5F9-F9C2-43F5-91F3-EEB3500672BD}" destId="{A62B7E59-C9A3-4F6F-8DF0-20CCC860A07F}" srcOrd="7" destOrd="0" presId="urn:microsoft.com/office/officeart/2005/8/layout/process5"/>
    <dgm:cxn modelId="{3E4D3394-2199-42EB-9A68-1DE028B82674}" type="presParOf" srcId="{A62B7E59-C9A3-4F6F-8DF0-20CCC860A07F}" destId="{12BA007B-9F7A-4570-A57D-7722D8D86A5E}" srcOrd="0" destOrd="0" presId="urn:microsoft.com/office/officeart/2005/8/layout/process5"/>
    <dgm:cxn modelId="{0083FF10-C718-4BCD-8EDE-5F1914AEC893}" type="presParOf" srcId="{74B0B5F9-F9C2-43F5-91F3-EEB3500672BD}" destId="{57036914-D092-453B-84AE-4C61508B327A}" srcOrd="8" destOrd="0" presId="urn:microsoft.com/office/officeart/2005/8/layout/process5"/>
    <dgm:cxn modelId="{BA7485A6-4C0F-4D85-B791-31299D781948}" type="presParOf" srcId="{74B0B5F9-F9C2-43F5-91F3-EEB3500672BD}" destId="{50C75D61-5117-41E2-9B2A-8D2C6C8FDA49}" srcOrd="9" destOrd="0" presId="urn:microsoft.com/office/officeart/2005/8/layout/process5"/>
    <dgm:cxn modelId="{00C837AC-4F79-47B6-B305-04976C02D21D}" type="presParOf" srcId="{50C75D61-5117-41E2-9B2A-8D2C6C8FDA49}" destId="{501C85D6-C2A1-4FCF-9B3D-9E9E4CD25240}" srcOrd="0" destOrd="0" presId="urn:microsoft.com/office/officeart/2005/8/layout/process5"/>
    <dgm:cxn modelId="{8DEFD427-D317-4FE9-8CB8-C82393768C27}" type="presParOf" srcId="{74B0B5F9-F9C2-43F5-91F3-EEB3500672BD}" destId="{156DDC4C-C59A-4D4D-A186-0B08866DA901}" srcOrd="10" destOrd="0" presId="urn:microsoft.com/office/officeart/2005/8/layout/process5"/>
    <dgm:cxn modelId="{690028BD-4BB4-4066-B2E2-0D599B8F17F7}" type="presParOf" srcId="{74B0B5F9-F9C2-43F5-91F3-EEB3500672BD}" destId="{FDB98C12-C451-4EC8-89A1-5B68DDE79535}" srcOrd="11" destOrd="0" presId="urn:microsoft.com/office/officeart/2005/8/layout/process5"/>
    <dgm:cxn modelId="{26170388-8967-4CF5-B35C-E7785F03214D}" type="presParOf" srcId="{FDB98C12-C451-4EC8-89A1-5B68DDE79535}" destId="{738108AE-7123-4F5C-91DD-632CE8170FEA}" srcOrd="0" destOrd="0" presId="urn:microsoft.com/office/officeart/2005/8/layout/process5"/>
    <dgm:cxn modelId="{27004818-7986-476B-BFDF-9A84D111B0A1}" type="presParOf" srcId="{74B0B5F9-F9C2-43F5-91F3-EEB3500672BD}" destId="{F3405A91-7653-406D-9FAB-97B8F9C0B764}" srcOrd="12" destOrd="0" presId="urn:microsoft.com/office/officeart/2005/8/layout/process5"/>
    <dgm:cxn modelId="{5BE6525D-EEBE-4C1B-B5E7-456755F8F1D6}" type="presParOf" srcId="{74B0B5F9-F9C2-43F5-91F3-EEB3500672BD}" destId="{9F2AE031-EE0B-491E-B1F7-117FAD9832EE}" srcOrd="13" destOrd="0" presId="urn:microsoft.com/office/officeart/2005/8/layout/process5"/>
    <dgm:cxn modelId="{244BA234-AD5A-4445-BE37-E0193B3C197D}" type="presParOf" srcId="{9F2AE031-EE0B-491E-B1F7-117FAD9832EE}" destId="{B04F3BEF-C280-4795-94A4-50463BFC98C1}" srcOrd="0" destOrd="0" presId="urn:microsoft.com/office/officeart/2005/8/layout/process5"/>
    <dgm:cxn modelId="{BE3134BD-C963-49AC-9C71-090D4F8229A6}" type="presParOf" srcId="{74B0B5F9-F9C2-43F5-91F3-EEB3500672BD}" destId="{F4F2B2B3-F97C-40EB-B0DB-8F7C226F357C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04767-C65E-47AD-A397-DFEDA0F7AF6D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巡弋飛椅</a:t>
          </a:r>
          <a:endParaRPr lang="zh-TW" altLang="en-US" sz="33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0127" y="594812"/>
        <a:ext cx="1949441" cy="1141260"/>
      </dsp:txXfrm>
    </dsp:sp>
    <dsp:sp modelId="{95ED9EA9-E26D-4D85-8D28-34C31015F496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EB840706-1A65-4698-BE6C-3B5CBCB8407A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485099"/>
                <a:satOff val="-6853"/>
                <a:lumOff val="252"/>
                <a:alphaOff val="0"/>
                <a:shade val="51000"/>
                <a:satMod val="130000"/>
              </a:schemeClr>
            </a:gs>
            <a:gs pos="80000">
              <a:schemeClr val="accent4">
                <a:hueOff val="1485099"/>
                <a:satOff val="-6853"/>
                <a:lumOff val="252"/>
                <a:alphaOff val="0"/>
                <a:shade val="93000"/>
                <a:satMod val="130000"/>
              </a:schemeClr>
            </a:gs>
            <a:gs pos="100000">
              <a:schemeClr val="accent4">
                <a:hueOff val="1485099"/>
                <a:satOff val="-6853"/>
                <a:lumOff val="2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轉轉咖啡杯</a:t>
          </a:r>
          <a:endParaRPr lang="zh-TW" alt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868761" y="594812"/>
        <a:ext cx="1949441" cy="1141260"/>
      </dsp:txXfrm>
    </dsp:sp>
    <dsp:sp modelId="{56BB9005-62C4-4B0B-BCEE-F3B97FA02E7D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A7AF531A-225F-4398-98AC-A8C47459ED4C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970198"/>
                <a:satOff val="-13705"/>
                <a:lumOff val="504"/>
                <a:alphaOff val="0"/>
                <a:shade val="51000"/>
                <a:satMod val="130000"/>
              </a:schemeClr>
            </a:gs>
            <a:gs pos="80000">
              <a:schemeClr val="accent4">
                <a:hueOff val="2970198"/>
                <a:satOff val="-13705"/>
                <a:lumOff val="504"/>
                <a:alphaOff val="0"/>
                <a:shade val="93000"/>
                <a:satMod val="130000"/>
              </a:schemeClr>
            </a:gs>
            <a:gs pos="100000">
              <a:schemeClr val="accent4">
                <a:hueOff val="2970198"/>
                <a:satOff val="-13705"/>
                <a:lumOff val="5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星空小飛碟</a:t>
          </a:r>
          <a:endParaRPr lang="zh-TW" alt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697396" y="594812"/>
        <a:ext cx="1949441" cy="1141260"/>
      </dsp:txXfrm>
    </dsp:sp>
    <dsp:sp modelId="{0D9D5635-7EC8-49C6-AE8E-566F0B5CF4C8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B10711D0-66B0-4310-8DF8-F2B7D2A45650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455297"/>
                <a:satOff val="-20558"/>
                <a:lumOff val="756"/>
                <a:alphaOff val="0"/>
                <a:shade val="51000"/>
                <a:satMod val="130000"/>
              </a:schemeClr>
            </a:gs>
            <a:gs pos="80000">
              <a:schemeClr val="accent4">
                <a:hueOff val="4455297"/>
                <a:satOff val="-20558"/>
                <a:lumOff val="756"/>
                <a:alphaOff val="0"/>
                <a:shade val="93000"/>
                <a:satMod val="130000"/>
              </a:schemeClr>
            </a:gs>
            <a:gs pos="100000">
              <a:schemeClr val="accent4">
                <a:hueOff val="4455297"/>
                <a:satOff val="-20558"/>
                <a:lumOff val="7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幸福碰碰車</a:t>
          </a:r>
          <a:endParaRPr lang="zh-TW" alt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8526031" y="594812"/>
        <a:ext cx="1949441" cy="1141260"/>
      </dsp:txXfrm>
    </dsp:sp>
    <dsp:sp modelId="{A62B7E59-C9A3-4F6F-8DF0-20CCC860A07F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57036914-D092-453B-84AE-4C61508B327A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940396"/>
                <a:satOff val="-27410"/>
                <a:lumOff val="1009"/>
                <a:alphaOff val="0"/>
                <a:shade val="51000"/>
                <a:satMod val="130000"/>
              </a:schemeClr>
            </a:gs>
            <a:gs pos="80000">
              <a:schemeClr val="accent4">
                <a:hueOff val="5940396"/>
                <a:satOff val="-27410"/>
                <a:lumOff val="1009"/>
                <a:alphaOff val="0"/>
                <a:shade val="93000"/>
                <a:satMod val="130000"/>
              </a:schemeClr>
            </a:gs>
            <a:gs pos="100000">
              <a:schemeClr val="accent4">
                <a:hueOff val="5940396"/>
                <a:satOff val="-27410"/>
                <a:lumOff val="10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宇宙迴旋</a:t>
          </a:r>
          <a:endParaRPr lang="zh-TW" altLang="en-US" sz="33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8526031" y="2615265"/>
        <a:ext cx="1949441" cy="1141260"/>
      </dsp:txXfrm>
    </dsp:sp>
    <dsp:sp modelId="{50C75D61-5117-41E2-9B2A-8D2C6C8FDA49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156DDC4C-C59A-4D4D-A186-0B08866DA901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425494"/>
                <a:satOff val="-34263"/>
                <a:lumOff val="1261"/>
                <a:alphaOff val="0"/>
                <a:shade val="51000"/>
                <a:satMod val="130000"/>
              </a:schemeClr>
            </a:gs>
            <a:gs pos="80000">
              <a:schemeClr val="accent4">
                <a:hueOff val="7425494"/>
                <a:satOff val="-34263"/>
                <a:lumOff val="1261"/>
                <a:alphaOff val="0"/>
                <a:shade val="93000"/>
                <a:satMod val="130000"/>
              </a:schemeClr>
            </a:gs>
            <a:gs pos="100000">
              <a:schemeClr val="accent4">
                <a:hueOff val="7425494"/>
                <a:satOff val="-34263"/>
                <a:lumOff val="126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摩天輪</a:t>
          </a:r>
          <a:endParaRPr lang="zh-TW" altLang="en-US" sz="33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697396" y="2615265"/>
        <a:ext cx="1949441" cy="1141260"/>
      </dsp:txXfrm>
    </dsp:sp>
    <dsp:sp modelId="{FDB98C12-C451-4EC8-89A1-5B68DDE79535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F3405A91-7653-406D-9FAB-97B8F9C0B764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10593"/>
                <a:satOff val="-41115"/>
                <a:lumOff val="1513"/>
                <a:alphaOff val="0"/>
                <a:shade val="51000"/>
                <a:satMod val="130000"/>
              </a:schemeClr>
            </a:gs>
            <a:gs pos="80000">
              <a:schemeClr val="accent4">
                <a:hueOff val="8910593"/>
                <a:satOff val="-41115"/>
                <a:lumOff val="1513"/>
                <a:alphaOff val="0"/>
                <a:shade val="93000"/>
                <a:satMod val="130000"/>
              </a:schemeClr>
            </a:gs>
            <a:gs pos="100000">
              <a:schemeClr val="accent4">
                <a:hueOff val="8910593"/>
                <a:satOff val="-41115"/>
                <a:lumOff val="151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密室逃脫</a:t>
          </a:r>
          <a:endParaRPr lang="zh-TW" altLang="en-US" sz="33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868761" y="2615265"/>
        <a:ext cx="1949441" cy="1141260"/>
      </dsp:txXfrm>
    </dsp:sp>
    <dsp:sp modelId="{9F2AE031-EE0B-491E-B1F7-117FAD9832EE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F4F2B2B3-F97C-40EB-B0DB-8F7C226F357C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hade val="51000"/>
                <a:satMod val="130000"/>
              </a:schemeClr>
            </a:gs>
            <a:gs pos="80000">
              <a:schemeClr val="accent4">
                <a:hueOff val="10395692"/>
                <a:satOff val="-47968"/>
                <a:lumOff val="1765"/>
                <a:alphaOff val="0"/>
                <a:shade val="93000"/>
                <a:satMod val="13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zh-TW" altLang="en-US" sz="2000" b="0" i="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魔法星際飛車</a:t>
          </a:r>
          <a:endParaRPr lang="zh-TW" altLang="en-US" sz="20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91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9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20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05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5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82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00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26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82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60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338">
              <a:srgbClr val="DBE9F6"/>
            </a:gs>
            <a:gs pos="11000">
              <a:srgbClr val="DFEBF7"/>
            </a:gs>
            <a:gs pos="22000">
              <a:srgbClr val="E7F0F9"/>
            </a:gs>
            <a:gs pos="67000">
              <a:srgbClr val="BED7EF"/>
            </a:gs>
            <a:gs pos="55000">
              <a:srgbClr val="C6DCF1"/>
            </a:gs>
            <a:gs pos="44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78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77979-975C-4AEF-9269-EAAEFA5D006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134D8-E78E-457B-ABC4-A151DBD509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59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文鼎特標準宋體" panose="020B0602010101010101" pitchFamily="34" charset="-120"/>
          <a:ea typeface="文鼎特標準宋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ap.taipei/cp.aspx?n=57F1A46B66881160" TargetMode="External"/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cap.taipei/cp.aspx?n=47ACB89D0033536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:Caster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14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034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86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844390"/>
              </p:ext>
            </p:extLst>
          </p:nvPr>
        </p:nvGraphicFramePr>
        <p:xfrm>
          <a:off x="838200" y="1690687"/>
          <a:ext cx="10515603" cy="458542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0201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1337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8501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850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ible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6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83" y="1825625"/>
            <a:ext cx="5122817" cy="414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668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1793" y="1825625"/>
            <a:ext cx="4963887" cy="403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0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資訊蒐集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dirty="0"/>
              <a:t>新</a:t>
            </a:r>
            <a:r>
              <a:rPr lang="zh-TW" altLang="en-US" dirty="0" smtClean="0"/>
              <a:t>樂園</a:t>
            </a:r>
            <a:r>
              <a:rPr lang="zh-TW" altLang="en-US" dirty="0"/>
              <a:t>首頁</a:t>
            </a: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r>
              <a:rPr lang="zh-TW" altLang="en-US" dirty="0"/>
              <a:t>兒童</a:t>
            </a:r>
            <a:r>
              <a:rPr lang="zh-TW" altLang="en-US" dirty="0" smtClean="0"/>
              <a:t>新樂園遊樂設施</a:t>
            </a: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www.tcap.taipei/cp.aspx?n=57F1A46B66881160</a:t>
            </a:r>
            <a:endParaRPr lang="en-US" altLang="zh-TW" dirty="0" smtClean="0"/>
          </a:p>
          <a:p>
            <a:r>
              <a:rPr lang="zh-TW" altLang="en-US" dirty="0"/>
              <a:t>兒童新樂園多媒體專區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>
                <a:hlinkClick r:id="rId4"/>
              </a:rPr>
              <a:t> </a:t>
            </a:r>
            <a:r>
              <a:rPr lang="en-US" altLang="zh-TW" dirty="0" smtClean="0">
                <a:hlinkClick r:id="rId4"/>
              </a:rPr>
              <a:t>https</a:t>
            </a:r>
            <a:r>
              <a:rPr lang="en-US" altLang="zh-TW" dirty="0">
                <a:hlinkClick r:id="rId4"/>
              </a:rPr>
              <a:t>://www.tcap.taipei/cp.aspx?n=47ACB89D0033536A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476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384663"/>
            <a:ext cx="10515600" cy="547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208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文鼎特標準宋體</vt:lpstr>
      <vt:lpstr>新細明體</vt:lpstr>
      <vt:lpstr>標楷體</vt:lpstr>
      <vt:lpstr>Arial</vt:lpstr>
      <vt:lpstr>Calibri</vt:lpstr>
      <vt:lpstr>Office 佈景主題</vt:lpstr>
      <vt:lpstr>兒童新樂園一日遊</vt:lpstr>
      <vt:lpstr>行程規劃</vt:lpstr>
      <vt:lpstr>票價</vt:lpstr>
      <vt:lpstr>宇宙迴旋</vt:lpstr>
      <vt:lpstr> 巡弋飛椅</vt:lpstr>
      <vt:lpstr>資訊蒐集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13</cp:revision>
  <dcterms:created xsi:type="dcterms:W3CDTF">2022-12-20T06:43:48Z</dcterms:created>
  <dcterms:modified xsi:type="dcterms:W3CDTF">2023-01-10T06:49:56Z</dcterms:modified>
</cp:coreProperties>
</file>