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FB02C4-A52D-4748-A7A6-F285C91F2E9F}" type="doc">
      <dgm:prSet loTypeId="urn:microsoft.com/office/officeart/2005/8/layout/b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6484B71-D60E-4F19-8575-FB1AEB0A118F}">
      <dgm:prSet phldrT="[文字]" custT="1"/>
      <dgm:spPr>
        <a:solidFill>
          <a:srgbClr val="FFC000"/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叢林吼吼樹屋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0994D13B-572C-4F06-B995-410C83A1FADB}" type="parTrans" cxnId="{1E247D61-DF82-4869-80D6-27A0977DEC5F}">
      <dgm:prSet/>
      <dgm:spPr/>
      <dgm:t>
        <a:bodyPr/>
        <a:lstStyle/>
        <a:p>
          <a:endParaRPr lang="zh-TW" altLang="en-US"/>
        </a:p>
      </dgm:t>
    </dgm:pt>
    <dgm:pt modelId="{D431ECA6-68B7-47DD-982A-6C67B9B802FA}" type="sibTrans" cxnId="{1E247D61-DF82-4869-80D6-27A0977DEC5F}">
      <dgm:prSet/>
      <dgm:spPr/>
      <dgm:t>
        <a:bodyPr/>
        <a:lstStyle/>
        <a:p>
          <a:endParaRPr lang="zh-TW" altLang="en-US"/>
        </a:p>
      </dgm:t>
    </dgm:pt>
    <dgm:pt modelId="{249EBEDC-9E3B-4735-B47B-F8D5D0307A57}">
      <dgm:prSet phldrT="[文字]" custT="1"/>
      <dgm:spPr>
        <a:solidFill>
          <a:srgbClr val="FF0000"/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飛天神奇號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28B6CFD8-D40D-40FD-A5A6-0CD071F705D1}" type="parTrans" cxnId="{AC7DBA2A-1168-4E84-985B-4CF4C4BAEA89}">
      <dgm:prSet/>
      <dgm:spPr/>
      <dgm:t>
        <a:bodyPr/>
        <a:lstStyle/>
        <a:p>
          <a:endParaRPr lang="zh-TW" altLang="en-US"/>
        </a:p>
      </dgm:t>
    </dgm:pt>
    <dgm:pt modelId="{0AD287B0-7254-41AB-B179-98E6A42A2936}" type="sibTrans" cxnId="{AC7DBA2A-1168-4E84-985B-4CF4C4BAEA89}">
      <dgm:prSet/>
      <dgm:spPr/>
      <dgm:t>
        <a:bodyPr/>
        <a:lstStyle/>
        <a:p>
          <a:endParaRPr lang="zh-TW" altLang="en-US"/>
        </a:p>
      </dgm:t>
    </dgm:pt>
    <dgm:pt modelId="{5A485B89-0F66-4E79-9CE1-CC0DC2AA5159}">
      <dgm:prSet phldrT="[文字]"/>
      <dgm:spPr>
        <a:solidFill>
          <a:srgbClr val="0070C0"/>
        </a:soli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35928848-F62F-4F11-8ACC-AA3F0BEA89BA}" type="parTrans" cxnId="{150329F5-ACA9-4CBE-AEB6-C752CABE4991}">
      <dgm:prSet/>
      <dgm:spPr/>
      <dgm:t>
        <a:bodyPr/>
        <a:lstStyle/>
        <a:p>
          <a:endParaRPr lang="zh-TW" altLang="en-US"/>
        </a:p>
      </dgm:t>
    </dgm:pt>
    <dgm:pt modelId="{964BA213-B581-4C22-B623-874E8422D99D}" type="sibTrans" cxnId="{150329F5-ACA9-4CBE-AEB6-C752CABE4991}">
      <dgm:prSet/>
      <dgm:spPr/>
      <dgm:t>
        <a:bodyPr/>
        <a:lstStyle/>
        <a:p>
          <a:endParaRPr lang="zh-TW" altLang="en-US"/>
        </a:p>
      </dgm:t>
    </dgm:pt>
    <dgm:pt modelId="{CE2B270A-2B7E-4B33-936A-980D86327AFA}">
      <dgm:prSet phldrT="[文字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巡戈飛椅</a:t>
          </a:r>
          <a:endParaRPr lang="zh-TW" altLang="en-US" dirty="0"/>
        </a:p>
      </dgm:t>
    </dgm:pt>
    <dgm:pt modelId="{30CB416E-03A3-4D40-9183-86DD3B6DB05C}" type="parTrans" cxnId="{9A8D5C93-8116-4F1E-98A0-F73632B1FB77}">
      <dgm:prSet/>
      <dgm:spPr/>
      <dgm:t>
        <a:bodyPr/>
        <a:lstStyle/>
        <a:p>
          <a:endParaRPr lang="zh-TW" altLang="en-US"/>
        </a:p>
      </dgm:t>
    </dgm:pt>
    <dgm:pt modelId="{709A988A-F97D-4735-87A8-2094EE85BACD}" type="sibTrans" cxnId="{9A8D5C93-8116-4F1E-98A0-F73632B1FB77}">
      <dgm:prSet/>
      <dgm:spPr/>
      <dgm:t>
        <a:bodyPr/>
        <a:lstStyle/>
        <a:p>
          <a:endParaRPr lang="zh-TW" altLang="en-US"/>
        </a:p>
      </dgm:t>
    </dgm:pt>
    <dgm:pt modelId="{AF71BC94-FA5A-434E-AB87-968B91C1AC4D}">
      <dgm:prSet phldrT="[文字]" custT="1"/>
      <dgm:spPr>
        <a:solidFill>
          <a:srgbClr val="FFC000"/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雲霄飛車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A91C0B15-69C0-4E36-8EC6-922B27ABE374}" type="parTrans" cxnId="{872D3B30-9481-4387-9E19-76D4625B58FB}">
      <dgm:prSet/>
      <dgm:spPr/>
      <dgm:t>
        <a:bodyPr/>
        <a:lstStyle/>
        <a:p>
          <a:endParaRPr lang="zh-TW" altLang="en-US"/>
        </a:p>
      </dgm:t>
    </dgm:pt>
    <dgm:pt modelId="{A9F5DD22-9C92-4CFA-A88E-0B63AC5BEA58}" type="sibTrans" cxnId="{872D3B30-9481-4387-9E19-76D4625B58FB}">
      <dgm:prSet/>
      <dgm:spPr/>
      <dgm:t>
        <a:bodyPr/>
        <a:lstStyle/>
        <a:p>
          <a:endParaRPr lang="zh-TW" altLang="en-US"/>
        </a:p>
      </dgm:t>
    </dgm:pt>
    <dgm:pt modelId="{E3E6B37F-203E-4F8D-87C3-79D85C9491D1}">
      <dgm:prSet phldrT="[文字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摩天輪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523112F8-87CF-4B98-8412-E0F7A7932DD1}" type="parTrans" cxnId="{4211C5C2-6337-415E-8DB9-160EB84D7222}">
      <dgm:prSet/>
      <dgm:spPr/>
      <dgm:t>
        <a:bodyPr/>
        <a:lstStyle/>
        <a:p>
          <a:endParaRPr lang="zh-TW" altLang="en-US"/>
        </a:p>
      </dgm:t>
    </dgm:pt>
    <dgm:pt modelId="{656404D9-835F-4726-8491-AC3F52F69079}" type="sibTrans" cxnId="{4211C5C2-6337-415E-8DB9-160EB84D7222}">
      <dgm:prSet/>
      <dgm:spPr/>
      <dgm:t>
        <a:bodyPr/>
        <a:lstStyle/>
        <a:p>
          <a:endParaRPr lang="zh-TW" altLang="en-US"/>
        </a:p>
      </dgm:t>
    </dgm:pt>
    <dgm:pt modelId="{90A8BE32-44CF-4401-A56E-02CCD6DC0669}">
      <dgm:prSet phldrT="[文字]" custT="1"/>
      <dgm:spPr>
        <a:solidFill>
          <a:srgbClr val="FFFF00"/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坦克大戰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9B73297B-1E11-460C-AFC5-ADBC1857D867}" type="parTrans" cxnId="{97D7CDF8-42CA-4B2F-AAA4-04756AE43F17}">
      <dgm:prSet/>
      <dgm:spPr/>
      <dgm:t>
        <a:bodyPr/>
        <a:lstStyle/>
        <a:p>
          <a:endParaRPr lang="zh-TW" altLang="en-US"/>
        </a:p>
      </dgm:t>
    </dgm:pt>
    <dgm:pt modelId="{40FD0A0D-DD24-477C-BC4B-15E12AE0B67D}" type="sibTrans" cxnId="{97D7CDF8-42CA-4B2F-AAA4-04756AE43F17}">
      <dgm:prSet/>
      <dgm:spPr/>
      <dgm:t>
        <a:bodyPr/>
        <a:lstStyle/>
        <a:p>
          <a:endParaRPr lang="zh-TW" altLang="en-US"/>
        </a:p>
      </dgm:t>
    </dgm:pt>
    <dgm:pt modelId="{5F17373F-EBC9-447F-A386-6A0EFE103E1A}">
      <dgm:prSet phldrT="[文字]" custT="1"/>
      <dgm:spPr>
        <a:solidFill>
          <a:srgbClr val="FFC000"/>
        </a:soli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密室逃脫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gm:t>
    </dgm:pt>
    <dgm:pt modelId="{122AF171-5D05-494A-AE74-D95787551581}" type="parTrans" cxnId="{246850C4-572E-4C26-A9C0-5C9A4B52678A}">
      <dgm:prSet/>
      <dgm:spPr/>
      <dgm:t>
        <a:bodyPr/>
        <a:lstStyle/>
        <a:p>
          <a:endParaRPr lang="zh-TW" altLang="en-US"/>
        </a:p>
      </dgm:t>
    </dgm:pt>
    <dgm:pt modelId="{3432334B-6429-4556-BD87-A95F85D8AB0A}" type="sibTrans" cxnId="{246850C4-572E-4C26-A9C0-5C9A4B52678A}">
      <dgm:prSet/>
      <dgm:spPr/>
      <dgm:t>
        <a:bodyPr/>
        <a:lstStyle/>
        <a:p>
          <a:endParaRPr lang="zh-TW" altLang="en-US"/>
        </a:p>
      </dgm:t>
    </dgm:pt>
    <dgm:pt modelId="{09AC9B52-514F-4C0F-BB10-F72D4907B727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b="0" i="0" smtClean="0"/>
            <a:t>宇宙迴旋</a:t>
          </a:r>
          <a:endParaRPr lang="zh-TW" altLang="en-US" dirty="0"/>
        </a:p>
      </dgm:t>
    </dgm:pt>
    <dgm:pt modelId="{6804BFE6-3453-4B59-A52E-1A8C081B2F54}" type="parTrans" cxnId="{71513AB3-244F-4469-9920-48A26D7FB78E}">
      <dgm:prSet/>
      <dgm:spPr/>
      <dgm:t>
        <a:bodyPr/>
        <a:lstStyle/>
        <a:p>
          <a:endParaRPr lang="zh-TW" altLang="en-US"/>
        </a:p>
      </dgm:t>
    </dgm:pt>
    <dgm:pt modelId="{4D4CF8CF-7A14-4E94-AC23-D3DA5FCB54C6}" type="sibTrans" cxnId="{71513AB3-244F-4469-9920-48A26D7FB78E}">
      <dgm:prSet/>
      <dgm:spPr/>
      <dgm:t>
        <a:bodyPr/>
        <a:lstStyle/>
        <a:p>
          <a:endParaRPr lang="zh-TW" altLang="en-US"/>
        </a:p>
      </dgm:t>
    </dgm:pt>
    <dgm:pt modelId="{7A565EC7-BC9A-4A04-85CC-43A55FB0D893}" type="pres">
      <dgm:prSet presAssocID="{33FB02C4-A52D-4748-A7A6-F285C91F2E9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396392C6-326D-44B2-8957-E6308B144EA8}" type="pres">
      <dgm:prSet presAssocID="{96484B71-D60E-4F19-8575-FB1AEB0A118F}" presName="compNode" presStyleCnt="0"/>
      <dgm:spPr/>
    </dgm:pt>
    <dgm:pt modelId="{98F7911E-0AB2-4597-8F4B-718987D8D8F1}" type="pres">
      <dgm:prSet presAssocID="{96484B71-D60E-4F19-8575-FB1AEB0A118F}" presName="dummyConnPt" presStyleCnt="0"/>
      <dgm:spPr/>
    </dgm:pt>
    <dgm:pt modelId="{11873178-8394-4A9F-9A3C-098D734CF770}" type="pres">
      <dgm:prSet presAssocID="{96484B71-D60E-4F19-8575-FB1AEB0A118F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0D9EDB-7B56-45E5-92FE-E3E2A0F69AE7}" type="pres">
      <dgm:prSet presAssocID="{D431ECA6-68B7-47DD-982A-6C67B9B802FA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E0774198-F3B6-47F1-920D-94C62E0BE2B8}" type="pres">
      <dgm:prSet presAssocID="{249EBEDC-9E3B-4735-B47B-F8D5D0307A57}" presName="compNode" presStyleCnt="0"/>
      <dgm:spPr/>
    </dgm:pt>
    <dgm:pt modelId="{C5A017C5-5EEA-4E4C-80D5-648AFE8338DB}" type="pres">
      <dgm:prSet presAssocID="{249EBEDC-9E3B-4735-B47B-F8D5D0307A57}" presName="dummyConnPt" presStyleCnt="0"/>
      <dgm:spPr/>
    </dgm:pt>
    <dgm:pt modelId="{54501B4C-5D13-479C-AF91-6F078D92E3FC}" type="pres">
      <dgm:prSet presAssocID="{249EBEDC-9E3B-4735-B47B-F8D5D0307A57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7374CE-9126-4703-BC87-92B996E3A001}" type="pres">
      <dgm:prSet presAssocID="{0AD287B0-7254-41AB-B179-98E6A42A2936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09FFD139-1303-4A91-9C31-FFBC10F61364}" type="pres">
      <dgm:prSet presAssocID="{5A485B89-0F66-4E79-9CE1-CC0DC2AA5159}" presName="compNode" presStyleCnt="0"/>
      <dgm:spPr/>
    </dgm:pt>
    <dgm:pt modelId="{54F5D97D-D43C-4C62-B5EB-0DE94D9A08DD}" type="pres">
      <dgm:prSet presAssocID="{5A485B89-0F66-4E79-9CE1-CC0DC2AA5159}" presName="dummyConnPt" presStyleCnt="0"/>
      <dgm:spPr/>
    </dgm:pt>
    <dgm:pt modelId="{94C7A4FF-B44C-430C-A427-EB586CDD970A}" type="pres">
      <dgm:prSet presAssocID="{5A485B89-0F66-4E79-9CE1-CC0DC2AA515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E54795-A38F-4831-8B3D-E1283CDE5B44}" type="pres">
      <dgm:prSet presAssocID="{964BA213-B581-4C22-B623-874E8422D99D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0B3D4E0E-138B-4276-A9C1-6CCA989D2C88}" type="pres">
      <dgm:prSet presAssocID="{CE2B270A-2B7E-4B33-936A-980D86327AFA}" presName="compNode" presStyleCnt="0"/>
      <dgm:spPr/>
    </dgm:pt>
    <dgm:pt modelId="{21114925-3B9A-4591-AB29-9DA95594E073}" type="pres">
      <dgm:prSet presAssocID="{CE2B270A-2B7E-4B33-936A-980D86327AFA}" presName="dummyConnPt" presStyleCnt="0"/>
      <dgm:spPr/>
    </dgm:pt>
    <dgm:pt modelId="{042CFFB8-291F-4994-8397-1123F3AECFF6}" type="pres">
      <dgm:prSet presAssocID="{CE2B270A-2B7E-4B33-936A-980D86327AF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ED3A17-0D1A-485E-94D1-10E4690C6C86}" type="pres">
      <dgm:prSet presAssocID="{709A988A-F97D-4735-87A8-2094EE85BACD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0B1DD376-AE37-48CD-9558-42AA012F0F72}" type="pres">
      <dgm:prSet presAssocID="{5F17373F-EBC9-447F-A386-6A0EFE103E1A}" presName="compNode" presStyleCnt="0"/>
      <dgm:spPr/>
    </dgm:pt>
    <dgm:pt modelId="{005ED35D-73AA-4B12-B003-1039E55CC911}" type="pres">
      <dgm:prSet presAssocID="{5F17373F-EBC9-447F-A386-6A0EFE103E1A}" presName="dummyConnPt" presStyleCnt="0"/>
      <dgm:spPr/>
    </dgm:pt>
    <dgm:pt modelId="{00E7E9EB-F86B-44D9-AB18-C99BDECEE91F}" type="pres">
      <dgm:prSet presAssocID="{5F17373F-EBC9-447F-A386-6A0EFE103E1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CA81B6-6FCE-4175-8130-88AA31C3EBAB}" type="pres">
      <dgm:prSet presAssocID="{3432334B-6429-4556-BD87-A95F85D8AB0A}" presName="sibTrans" presStyleLbl="bgSibTrans2D1" presStyleIdx="4" presStyleCnt="8"/>
      <dgm:spPr/>
    </dgm:pt>
    <dgm:pt modelId="{939B2F13-00CE-4F91-8720-C9F05B04BE90}" type="pres">
      <dgm:prSet presAssocID="{AF71BC94-FA5A-434E-AB87-968B91C1AC4D}" presName="compNode" presStyleCnt="0"/>
      <dgm:spPr/>
    </dgm:pt>
    <dgm:pt modelId="{A3D794EA-27B5-420B-AB2F-FBDCC74392D7}" type="pres">
      <dgm:prSet presAssocID="{AF71BC94-FA5A-434E-AB87-968B91C1AC4D}" presName="dummyConnPt" presStyleCnt="0"/>
      <dgm:spPr/>
    </dgm:pt>
    <dgm:pt modelId="{2E7FBE2E-C164-4482-A56C-C911FA6623E3}" type="pres">
      <dgm:prSet presAssocID="{AF71BC94-FA5A-434E-AB87-968B91C1AC4D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5A20FA-9340-4D11-A776-2FC2D7674BE9}" type="pres">
      <dgm:prSet presAssocID="{A9F5DD22-9C92-4CFA-A88E-0B63AC5BEA58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DFBD3766-4318-4CDE-A5BE-6B903AB086A7}" type="pres">
      <dgm:prSet presAssocID="{E3E6B37F-203E-4F8D-87C3-79D85C9491D1}" presName="compNode" presStyleCnt="0"/>
      <dgm:spPr/>
    </dgm:pt>
    <dgm:pt modelId="{9CB9699F-BDB7-4D7B-B8FC-00F6541EE91B}" type="pres">
      <dgm:prSet presAssocID="{E3E6B37F-203E-4F8D-87C3-79D85C9491D1}" presName="dummyConnPt" presStyleCnt="0"/>
      <dgm:spPr/>
    </dgm:pt>
    <dgm:pt modelId="{D0CEBD70-08FB-4722-8CC6-96DBFBC161E5}" type="pres">
      <dgm:prSet presAssocID="{E3E6B37F-203E-4F8D-87C3-79D85C9491D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44C568-4721-4480-A90B-04B5CAF9E456}" type="pres">
      <dgm:prSet presAssocID="{656404D9-835F-4726-8491-AC3F52F69079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AC93E428-9E79-4965-BDBC-BAA730B4F006}" type="pres">
      <dgm:prSet presAssocID="{90A8BE32-44CF-4401-A56E-02CCD6DC0669}" presName="compNode" presStyleCnt="0"/>
      <dgm:spPr/>
    </dgm:pt>
    <dgm:pt modelId="{96F96057-9E7D-4029-8461-1709C40388D5}" type="pres">
      <dgm:prSet presAssocID="{90A8BE32-44CF-4401-A56E-02CCD6DC0669}" presName="dummyConnPt" presStyleCnt="0"/>
      <dgm:spPr/>
    </dgm:pt>
    <dgm:pt modelId="{45B6FA97-FD76-46EE-834B-5D054CF70249}" type="pres">
      <dgm:prSet presAssocID="{90A8BE32-44CF-4401-A56E-02CCD6DC066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520846-A788-443D-9F34-BC3B04417CED}" type="pres">
      <dgm:prSet presAssocID="{40FD0A0D-DD24-477C-BC4B-15E12AE0B67D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50A79DF2-15D4-4C04-80BD-E8B33C5BD3A7}" type="pres">
      <dgm:prSet presAssocID="{09AC9B52-514F-4C0F-BB10-F72D4907B727}" presName="compNode" presStyleCnt="0"/>
      <dgm:spPr/>
    </dgm:pt>
    <dgm:pt modelId="{A2D82308-22A0-4C3A-B618-B9EA73D3F15F}" type="pres">
      <dgm:prSet presAssocID="{09AC9B52-514F-4C0F-BB10-F72D4907B727}" presName="dummyConnPt" presStyleCnt="0"/>
      <dgm:spPr/>
    </dgm:pt>
    <dgm:pt modelId="{7F204C52-A0EF-4FFF-923A-B3FB2DB42194}" type="pres">
      <dgm:prSet presAssocID="{09AC9B52-514F-4C0F-BB10-F72D4907B72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156190D-5CD4-4A3B-B09B-FBA4EA7AFD7F}" type="presOf" srcId="{3432334B-6429-4556-BD87-A95F85D8AB0A}" destId="{49CA81B6-6FCE-4175-8130-88AA31C3EBAB}" srcOrd="0" destOrd="0" presId="urn:microsoft.com/office/officeart/2005/8/layout/bProcess4"/>
    <dgm:cxn modelId="{A0147D32-D122-497F-8E44-A24D85D9E8B5}" type="presOf" srcId="{709A988A-F97D-4735-87A8-2094EE85BACD}" destId="{47ED3A17-0D1A-485E-94D1-10E4690C6C86}" srcOrd="0" destOrd="0" presId="urn:microsoft.com/office/officeart/2005/8/layout/bProcess4"/>
    <dgm:cxn modelId="{6D673670-942C-4C8F-AB5E-D2DBEE35F36F}" type="presOf" srcId="{D431ECA6-68B7-47DD-982A-6C67B9B802FA}" destId="{F40D9EDB-7B56-45E5-92FE-E3E2A0F69AE7}" srcOrd="0" destOrd="0" presId="urn:microsoft.com/office/officeart/2005/8/layout/bProcess4"/>
    <dgm:cxn modelId="{C79ACCFF-ABF7-466D-9AB9-F568D7F4BFA1}" type="presOf" srcId="{96484B71-D60E-4F19-8575-FB1AEB0A118F}" destId="{11873178-8394-4A9F-9A3C-098D734CF770}" srcOrd="0" destOrd="0" presId="urn:microsoft.com/office/officeart/2005/8/layout/bProcess4"/>
    <dgm:cxn modelId="{2A9EEF24-89E3-44DA-8159-C3A986D6C5ED}" type="presOf" srcId="{656404D9-835F-4726-8491-AC3F52F69079}" destId="{D944C568-4721-4480-A90B-04B5CAF9E456}" srcOrd="0" destOrd="0" presId="urn:microsoft.com/office/officeart/2005/8/layout/bProcess4"/>
    <dgm:cxn modelId="{71513AB3-244F-4469-9920-48A26D7FB78E}" srcId="{33FB02C4-A52D-4748-A7A6-F285C91F2E9F}" destId="{09AC9B52-514F-4C0F-BB10-F72D4907B727}" srcOrd="8" destOrd="0" parTransId="{6804BFE6-3453-4B59-A52E-1A8C081B2F54}" sibTransId="{4D4CF8CF-7A14-4E94-AC23-D3DA5FCB54C6}"/>
    <dgm:cxn modelId="{25517DB3-B987-4C4B-A9E5-1C7C79EAC745}" type="presOf" srcId="{CE2B270A-2B7E-4B33-936A-980D86327AFA}" destId="{042CFFB8-291F-4994-8397-1123F3AECFF6}" srcOrd="0" destOrd="0" presId="urn:microsoft.com/office/officeart/2005/8/layout/bProcess4"/>
    <dgm:cxn modelId="{97707B39-BA4C-4D05-8154-E42421F5387A}" type="presOf" srcId="{AF71BC94-FA5A-434E-AB87-968B91C1AC4D}" destId="{2E7FBE2E-C164-4482-A56C-C911FA6623E3}" srcOrd="0" destOrd="0" presId="urn:microsoft.com/office/officeart/2005/8/layout/bProcess4"/>
    <dgm:cxn modelId="{9A8D5C93-8116-4F1E-98A0-F73632B1FB77}" srcId="{33FB02C4-A52D-4748-A7A6-F285C91F2E9F}" destId="{CE2B270A-2B7E-4B33-936A-980D86327AFA}" srcOrd="3" destOrd="0" parTransId="{30CB416E-03A3-4D40-9183-86DD3B6DB05C}" sibTransId="{709A988A-F97D-4735-87A8-2094EE85BACD}"/>
    <dgm:cxn modelId="{01E4E158-3E3A-4D9F-8117-150A2CAA4B7D}" type="presOf" srcId="{E3E6B37F-203E-4F8D-87C3-79D85C9491D1}" destId="{D0CEBD70-08FB-4722-8CC6-96DBFBC161E5}" srcOrd="0" destOrd="0" presId="urn:microsoft.com/office/officeart/2005/8/layout/bProcess4"/>
    <dgm:cxn modelId="{97D7CDF8-42CA-4B2F-AAA4-04756AE43F17}" srcId="{33FB02C4-A52D-4748-A7A6-F285C91F2E9F}" destId="{90A8BE32-44CF-4401-A56E-02CCD6DC0669}" srcOrd="7" destOrd="0" parTransId="{9B73297B-1E11-460C-AFC5-ADBC1857D867}" sibTransId="{40FD0A0D-DD24-477C-BC4B-15E12AE0B67D}"/>
    <dgm:cxn modelId="{0155E9EE-69A2-4BBF-AE60-95981AB78448}" type="presOf" srcId="{09AC9B52-514F-4C0F-BB10-F72D4907B727}" destId="{7F204C52-A0EF-4FFF-923A-B3FB2DB42194}" srcOrd="0" destOrd="0" presId="urn:microsoft.com/office/officeart/2005/8/layout/bProcess4"/>
    <dgm:cxn modelId="{150329F5-ACA9-4CBE-AEB6-C752CABE4991}" srcId="{33FB02C4-A52D-4748-A7A6-F285C91F2E9F}" destId="{5A485B89-0F66-4E79-9CE1-CC0DC2AA5159}" srcOrd="2" destOrd="0" parTransId="{35928848-F62F-4F11-8ACC-AA3F0BEA89BA}" sibTransId="{964BA213-B581-4C22-B623-874E8422D99D}"/>
    <dgm:cxn modelId="{4C15D1DB-327D-420B-BB6B-73F0C0FE7457}" type="presOf" srcId="{90A8BE32-44CF-4401-A56E-02CCD6DC0669}" destId="{45B6FA97-FD76-46EE-834B-5D054CF70249}" srcOrd="0" destOrd="0" presId="urn:microsoft.com/office/officeart/2005/8/layout/bProcess4"/>
    <dgm:cxn modelId="{B46F431E-4260-4B68-A2D2-A0C2D8A3E015}" type="presOf" srcId="{249EBEDC-9E3B-4735-B47B-F8D5D0307A57}" destId="{54501B4C-5D13-479C-AF91-6F078D92E3FC}" srcOrd="0" destOrd="0" presId="urn:microsoft.com/office/officeart/2005/8/layout/bProcess4"/>
    <dgm:cxn modelId="{4211C5C2-6337-415E-8DB9-160EB84D7222}" srcId="{33FB02C4-A52D-4748-A7A6-F285C91F2E9F}" destId="{E3E6B37F-203E-4F8D-87C3-79D85C9491D1}" srcOrd="6" destOrd="0" parTransId="{523112F8-87CF-4B98-8412-E0F7A7932DD1}" sibTransId="{656404D9-835F-4726-8491-AC3F52F69079}"/>
    <dgm:cxn modelId="{246850C4-572E-4C26-A9C0-5C9A4B52678A}" srcId="{33FB02C4-A52D-4748-A7A6-F285C91F2E9F}" destId="{5F17373F-EBC9-447F-A386-6A0EFE103E1A}" srcOrd="4" destOrd="0" parTransId="{122AF171-5D05-494A-AE74-D95787551581}" sibTransId="{3432334B-6429-4556-BD87-A95F85D8AB0A}"/>
    <dgm:cxn modelId="{6B11D912-70A2-420C-8FD3-20D080B99B7B}" type="presOf" srcId="{40FD0A0D-DD24-477C-BC4B-15E12AE0B67D}" destId="{8A520846-A788-443D-9F34-BC3B04417CED}" srcOrd="0" destOrd="0" presId="urn:microsoft.com/office/officeart/2005/8/layout/bProcess4"/>
    <dgm:cxn modelId="{C28D8D0C-08E1-492B-8AD1-EB13D48A1BC4}" type="presOf" srcId="{5F17373F-EBC9-447F-A386-6A0EFE103E1A}" destId="{00E7E9EB-F86B-44D9-AB18-C99BDECEE91F}" srcOrd="0" destOrd="0" presId="urn:microsoft.com/office/officeart/2005/8/layout/bProcess4"/>
    <dgm:cxn modelId="{BA8B363B-1B19-4F06-B41E-692919244024}" type="presOf" srcId="{33FB02C4-A52D-4748-A7A6-F285C91F2E9F}" destId="{7A565EC7-BC9A-4A04-85CC-43A55FB0D893}" srcOrd="0" destOrd="0" presId="urn:microsoft.com/office/officeart/2005/8/layout/bProcess4"/>
    <dgm:cxn modelId="{1E247D61-DF82-4869-80D6-27A0977DEC5F}" srcId="{33FB02C4-A52D-4748-A7A6-F285C91F2E9F}" destId="{96484B71-D60E-4F19-8575-FB1AEB0A118F}" srcOrd="0" destOrd="0" parTransId="{0994D13B-572C-4F06-B995-410C83A1FADB}" sibTransId="{D431ECA6-68B7-47DD-982A-6C67B9B802FA}"/>
    <dgm:cxn modelId="{CA21C029-EC7E-423A-A1F5-A73B27A1E650}" type="presOf" srcId="{A9F5DD22-9C92-4CFA-A88E-0B63AC5BEA58}" destId="{5D5A20FA-9340-4D11-A776-2FC2D7674BE9}" srcOrd="0" destOrd="0" presId="urn:microsoft.com/office/officeart/2005/8/layout/bProcess4"/>
    <dgm:cxn modelId="{7DD7EAE5-6CEA-4BB2-881D-EEBFD32C18CA}" type="presOf" srcId="{0AD287B0-7254-41AB-B179-98E6A42A2936}" destId="{0D7374CE-9126-4703-BC87-92B996E3A001}" srcOrd="0" destOrd="0" presId="urn:microsoft.com/office/officeart/2005/8/layout/bProcess4"/>
    <dgm:cxn modelId="{AC7DBA2A-1168-4E84-985B-4CF4C4BAEA89}" srcId="{33FB02C4-A52D-4748-A7A6-F285C91F2E9F}" destId="{249EBEDC-9E3B-4735-B47B-F8D5D0307A57}" srcOrd="1" destOrd="0" parTransId="{28B6CFD8-D40D-40FD-A5A6-0CD071F705D1}" sibTransId="{0AD287B0-7254-41AB-B179-98E6A42A2936}"/>
    <dgm:cxn modelId="{EC126FA9-CDD3-4CD3-9200-08F50A045DAD}" type="presOf" srcId="{964BA213-B581-4C22-B623-874E8422D99D}" destId="{94E54795-A38F-4831-8B3D-E1283CDE5B44}" srcOrd="0" destOrd="0" presId="urn:microsoft.com/office/officeart/2005/8/layout/bProcess4"/>
    <dgm:cxn modelId="{091D5DB2-7B73-47BB-B2D2-11CE259499A3}" type="presOf" srcId="{5A485B89-0F66-4E79-9CE1-CC0DC2AA5159}" destId="{94C7A4FF-B44C-430C-A427-EB586CDD970A}" srcOrd="0" destOrd="0" presId="urn:microsoft.com/office/officeart/2005/8/layout/bProcess4"/>
    <dgm:cxn modelId="{872D3B30-9481-4387-9E19-76D4625B58FB}" srcId="{33FB02C4-A52D-4748-A7A6-F285C91F2E9F}" destId="{AF71BC94-FA5A-434E-AB87-968B91C1AC4D}" srcOrd="5" destOrd="0" parTransId="{A91C0B15-69C0-4E36-8EC6-922B27ABE374}" sibTransId="{A9F5DD22-9C92-4CFA-A88E-0B63AC5BEA58}"/>
    <dgm:cxn modelId="{66D3AEDB-C702-442A-8EE0-818FE52F0088}" type="presParOf" srcId="{7A565EC7-BC9A-4A04-85CC-43A55FB0D893}" destId="{396392C6-326D-44B2-8957-E6308B144EA8}" srcOrd="0" destOrd="0" presId="urn:microsoft.com/office/officeart/2005/8/layout/bProcess4"/>
    <dgm:cxn modelId="{9B726A3C-F006-40B6-ADD8-083317675BB6}" type="presParOf" srcId="{396392C6-326D-44B2-8957-E6308B144EA8}" destId="{98F7911E-0AB2-4597-8F4B-718987D8D8F1}" srcOrd="0" destOrd="0" presId="urn:microsoft.com/office/officeart/2005/8/layout/bProcess4"/>
    <dgm:cxn modelId="{25559F40-A6D1-4301-8A80-ADB0D048496C}" type="presParOf" srcId="{396392C6-326D-44B2-8957-E6308B144EA8}" destId="{11873178-8394-4A9F-9A3C-098D734CF770}" srcOrd="1" destOrd="0" presId="urn:microsoft.com/office/officeart/2005/8/layout/bProcess4"/>
    <dgm:cxn modelId="{DCF7C222-1C6B-4B43-BE86-49D136C5B992}" type="presParOf" srcId="{7A565EC7-BC9A-4A04-85CC-43A55FB0D893}" destId="{F40D9EDB-7B56-45E5-92FE-E3E2A0F69AE7}" srcOrd="1" destOrd="0" presId="urn:microsoft.com/office/officeart/2005/8/layout/bProcess4"/>
    <dgm:cxn modelId="{2AB311DB-11CA-41C2-A2B7-F95F09ECA8CF}" type="presParOf" srcId="{7A565EC7-BC9A-4A04-85CC-43A55FB0D893}" destId="{E0774198-F3B6-47F1-920D-94C62E0BE2B8}" srcOrd="2" destOrd="0" presId="urn:microsoft.com/office/officeart/2005/8/layout/bProcess4"/>
    <dgm:cxn modelId="{AC57DDE0-F53B-4F44-A7E5-533D795E3184}" type="presParOf" srcId="{E0774198-F3B6-47F1-920D-94C62E0BE2B8}" destId="{C5A017C5-5EEA-4E4C-80D5-648AFE8338DB}" srcOrd="0" destOrd="0" presId="urn:microsoft.com/office/officeart/2005/8/layout/bProcess4"/>
    <dgm:cxn modelId="{A1143008-3609-4C8D-8FFB-D73AB7CB4510}" type="presParOf" srcId="{E0774198-F3B6-47F1-920D-94C62E0BE2B8}" destId="{54501B4C-5D13-479C-AF91-6F078D92E3FC}" srcOrd="1" destOrd="0" presId="urn:microsoft.com/office/officeart/2005/8/layout/bProcess4"/>
    <dgm:cxn modelId="{B6996541-29B7-41B5-8810-460B3036509F}" type="presParOf" srcId="{7A565EC7-BC9A-4A04-85CC-43A55FB0D893}" destId="{0D7374CE-9126-4703-BC87-92B996E3A001}" srcOrd="3" destOrd="0" presId="urn:microsoft.com/office/officeart/2005/8/layout/bProcess4"/>
    <dgm:cxn modelId="{EA284D07-67E1-4CA8-8D07-84CB19EBD911}" type="presParOf" srcId="{7A565EC7-BC9A-4A04-85CC-43A55FB0D893}" destId="{09FFD139-1303-4A91-9C31-FFBC10F61364}" srcOrd="4" destOrd="0" presId="urn:microsoft.com/office/officeart/2005/8/layout/bProcess4"/>
    <dgm:cxn modelId="{7CE1FBE3-0833-4592-9479-CF3AC41D97EA}" type="presParOf" srcId="{09FFD139-1303-4A91-9C31-FFBC10F61364}" destId="{54F5D97D-D43C-4C62-B5EB-0DE94D9A08DD}" srcOrd="0" destOrd="0" presId="urn:microsoft.com/office/officeart/2005/8/layout/bProcess4"/>
    <dgm:cxn modelId="{F03F49E0-4ABE-4877-B1D5-FAF58D4A75AA}" type="presParOf" srcId="{09FFD139-1303-4A91-9C31-FFBC10F61364}" destId="{94C7A4FF-B44C-430C-A427-EB586CDD970A}" srcOrd="1" destOrd="0" presId="urn:microsoft.com/office/officeart/2005/8/layout/bProcess4"/>
    <dgm:cxn modelId="{1C02F324-50F7-4F9A-8CEA-8AB85B84EB44}" type="presParOf" srcId="{7A565EC7-BC9A-4A04-85CC-43A55FB0D893}" destId="{94E54795-A38F-4831-8B3D-E1283CDE5B44}" srcOrd="5" destOrd="0" presId="urn:microsoft.com/office/officeart/2005/8/layout/bProcess4"/>
    <dgm:cxn modelId="{4FB4B2DB-0348-4BBC-A06B-308C28AC4F1E}" type="presParOf" srcId="{7A565EC7-BC9A-4A04-85CC-43A55FB0D893}" destId="{0B3D4E0E-138B-4276-A9C1-6CCA989D2C88}" srcOrd="6" destOrd="0" presId="urn:microsoft.com/office/officeart/2005/8/layout/bProcess4"/>
    <dgm:cxn modelId="{7443541B-E793-4FE1-BF8A-8662DEF2F1CF}" type="presParOf" srcId="{0B3D4E0E-138B-4276-A9C1-6CCA989D2C88}" destId="{21114925-3B9A-4591-AB29-9DA95594E073}" srcOrd="0" destOrd="0" presId="urn:microsoft.com/office/officeart/2005/8/layout/bProcess4"/>
    <dgm:cxn modelId="{3BD5F271-CABD-4144-BA1B-59CF6D908BC0}" type="presParOf" srcId="{0B3D4E0E-138B-4276-A9C1-6CCA989D2C88}" destId="{042CFFB8-291F-4994-8397-1123F3AECFF6}" srcOrd="1" destOrd="0" presId="urn:microsoft.com/office/officeart/2005/8/layout/bProcess4"/>
    <dgm:cxn modelId="{9EE07918-EC0E-42C5-887E-DC27A6D28343}" type="presParOf" srcId="{7A565EC7-BC9A-4A04-85CC-43A55FB0D893}" destId="{47ED3A17-0D1A-485E-94D1-10E4690C6C86}" srcOrd="7" destOrd="0" presId="urn:microsoft.com/office/officeart/2005/8/layout/bProcess4"/>
    <dgm:cxn modelId="{9DE2B7C5-2C9B-4D25-9FBD-27AB23EED126}" type="presParOf" srcId="{7A565EC7-BC9A-4A04-85CC-43A55FB0D893}" destId="{0B1DD376-AE37-48CD-9558-42AA012F0F72}" srcOrd="8" destOrd="0" presId="urn:microsoft.com/office/officeart/2005/8/layout/bProcess4"/>
    <dgm:cxn modelId="{C131EEBE-20A0-425D-B9B1-CD005FD6E16E}" type="presParOf" srcId="{0B1DD376-AE37-48CD-9558-42AA012F0F72}" destId="{005ED35D-73AA-4B12-B003-1039E55CC911}" srcOrd="0" destOrd="0" presId="urn:microsoft.com/office/officeart/2005/8/layout/bProcess4"/>
    <dgm:cxn modelId="{BD1C2AFE-0212-472D-9264-D4E1714AC9EE}" type="presParOf" srcId="{0B1DD376-AE37-48CD-9558-42AA012F0F72}" destId="{00E7E9EB-F86B-44D9-AB18-C99BDECEE91F}" srcOrd="1" destOrd="0" presId="urn:microsoft.com/office/officeart/2005/8/layout/bProcess4"/>
    <dgm:cxn modelId="{AEF69BDC-535E-4A82-89DD-1D2BC44791C5}" type="presParOf" srcId="{7A565EC7-BC9A-4A04-85CC-43A55FB0D893}" destId="{49CA81B6-6FCE-4175-8130-88AA31C3EBAB}" srcOrd="9" destOrd="0" presId="urn:microsoft.com/office/officeart/2005/8/layout/bProcess4"/>
    <dgm:cxn modelId="{93C871F4-1433-4EC8-AC32-05D0CB36158F}" type="presParOf" srcId="{7A565EC7-BC9A-4A04-85CC-43A55FB0D893}" destId="{939B2F13-00CE-4F91-8720-C9F05B04BE90}" srcOrd="10" destOrd="0" presId="urn:microsoft.com/office/officeart/2005/8/layout/bProcess4"/>
    <dgm:cxn modelId="{6F07F80B-9893-409C-8854-A98DA29AC351}" type="presParOf" srcId="{939B2F13-00CE-4F91-8720-C9F05B04BE90}" destId="{A3D794EA-27B5-420B-AB2F-FBDCC74392D7}" srcOrd="0" destOrd="0" presId="urn:microsoft.com/office/officeart/2005/8/layout/bProcess4"/>
    <dgm:cxn modelId="{E1D487C5-A126-4618-BD19-AD77600BDCA4}" type="presParOf" srcId="{939B2F13-00CE-4F91-8720-C9F05B04BE90}" destId="{2E7FBE2E-C164-4482-A56C-C911FA6623E3}" srcOrd="1" destOrd="0" presId="urn:microsoft.com/office/officeart/2005/8/layout/bProcess4"/>
    <dgm:cxn modelId="{E8809F01-B619-433B-87B6-01CC0068F08E}" type="presParOf" srcId="{7A565EC7-BC9A-4A04-85CC-43A55FB0D893}" destId="{5D5A20FA-9340-4D11-A776-2FC2D7674BE9}" srcOrd="11" destOrd="0" presId="urn:microsoft.com/office/officeart/2005/8/layout/bProcess4"/>
    <dgm:cxn modelId="{D6837AB1-DA20-43A7-8F7E-D893F8744EED}" type="presParOf" srcId="{7A565EC7-BC9A-4A04-85CC-43A55FB0D893}" destId="{DFBD3766-4318-4CDE-A5BE-6B903AB086A7}" srcOrd="12" destOrd="0" presId="urn:microsoft.com/office/officeart/2005/8/layout/bProcess4"/>
    <dgm:cxn modelId="{31B1CF4C-B09F-4409-834E-232B61E7D87B}" type="presParOf" srcId="{DFBD3766-4318-4CDE-A5BE-6B903AB086A7}" destId="{9CB9699F-BDB7-4D7B-B8FC-00F6541EE91B}" srcOrd="0" destOrd="0" presId="urn:microsoft.com/office/officeart/2005/8/layout/bProcess4"/>
    <dgm:cxn modelId="{95285E17-1750-4A31-89AD-5051B3CCFB05}" type="presParOf" srcId="{DFBD3766-4318-4CDE-A5BE-6B903AB086A7}" destId="{D0CEBD70-08FB-4722-8CC6-96DBFBC161E5}" srcOrd="1" destOrd="0" presId="urn:microsoft.com/office/officeart/2005/8/layout/bProcess4"/>
    <dgm:cxn modelId="{18360521-E23F-40AC-A496-B896E73FB61D}" type="presParOf" srcId="{7A565EC7-BC9A-4A04-85CC-43A55FB0D893}" destId="{D944C568-4721-4480-A90B-04B5CAF9E456}" srcOrd="13" destOrd="0" presId="urn:microsoft.com/office/officeart/2005/8/layout/bProcess4"/>
    <dgm:cxn modelId="{CB7540FC-BED6-4F71-9E48-01DE2FEE435C}" type="presParOf" srcId="{7A565EC7-BC9A-4A04-85CC-43A55FB0D893}" destId="{AC93E428-9E79-4965-BDBC-BAA730B4F006}" srcOrd="14" destOrd="0" presId="urn:microsoft.com/office/officeart/2005/8/layout/bProcess4"/>
    <dgm:cxn modelId="{1638C52D-1451-4E33-A40A-8ADC1E4E2873}" type="presParOf" srcId="{AC93E428-9E79-4965-BDBC-BAA730B4F006}" destId="{96F96057-9E7D-4029-8461-1709C40388D5}" srcOrd="0" destOrd="0" presId="urn:microsoft.com/office/officeart/2005/8/layout/bProcess4"/>
    <dgm:cxn modelId="{5B11E476-35FF-479F-B6F1-1CD4D97A9409}" type="presParOf" srcId="{AC93E428-9E79-4965-BDBC-BAA730B4F006}" destId="{45B6FA97-FD76-46EE-834B-5D054CF70249}" srcOrd="1" destOrd="0" presId="urn:microsoft.com/office/officeart/2005/8/layout/bProcess4"/>
    <dgm:cxn modelId="{CE6EF3AB-0F1E-40D8-8405-54769A7A6169}" type="presParOf" srcId="{7A565EC7-BC9A-4A04-85CC-43A55FB0D893}" destId="{8A520846-A788-443D-9F34-BC3B04417CED}" srcOrd="15" destOrd="0" presId="urn:microsoft.com/office/officeart/2005/8/layout/bProcess4"/>
    <dgm:cxn modelId="{A427127B-2F47-42EC-8832-A9DDB15A9BBB}" type="presParOf" srcId="{7A565EC7-BC9A-4A04-85CC-43A55FB0D893}" destId="{50A79DF2-15D4-4C04-80BD-E8B33C5BD3A7}" srcOrd="16" destOrd="0" presId="urn:microsoft.com/office/officeart/2005/8/layout/bProcess4"/>
    <dgm:cxn modelId="{AE3FE9D6-E2B8-450D-8FD8-C10072905183}" type="presParOf" srcId="{50A79DF2-15D4-4C04-80BD-E8B33C5BD3A7}" destId="{A2D82308-22A0-4C3A-B618-B9EA73D3F15F}" srcOrd="0" destOrd="0" presId="urn:microsoft.com/office/officeart/2005/8/layout/bProcess4"/>
    <dgm:cxn modelId="{0249AE0E-3F12-4517-ACDB-1083ABDBB5D1}" type="presParOf" srcId="{50A79DF2-15D4-4C04-80BD-E8B33C5BD3A7}" destId="{7F204C52-A0EF-4FFF-923A-B3FB2DB4219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D9EDB-7B56-45E5-92FE-E3E2A0F69AE7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873178-8394-4A9F-9A3C-098D734CF770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叢林吼吼樹屋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1502816" y="36688"/>
        <a:ext cx="1998981" cy="1170261"/>
      </dsp:txXfrm>
    </dsp:sp>
    <dsp:sp modelId="{0D7374CE-9126-4703-BC87-92B996E3A001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501B4C-5D13-479C-AF91-6F078D92E3FC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飛天神奇號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1502816" y="1590538"/>
        <a:ext cx="1998981" cy="1170261"/>
      </dsp:txXfrm>
    </dsp:sp>
    <dsp:sp modelId="{94E54795-A38F-4831-8B3D-E1283CDE5B44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C7A4FF-B44C-430C-A427-EB586CDD970A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碰碰車</a:t>
          </a:r>
          <a:endParaRPr lang="zh-TW" altLang="en-US" sz="3400" kern="1200" dirty="0"/>
        </a:p>
      </dsp:txBody>
      <dsp:txXfrm>
        <a:off x="1502816" y="3144387"/>
        <a:ext cx="1998981" cy="1170261"/>
      </dsp:txXfrm>
    </dsp:sp>
    <dsp:sp modelId="{47ED3A17-0D1A-485E-94D1-10E4690C6C86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2CFFB8-291F-4994-8397-1123F3AECFF6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巡戈飛椅</a:t>
          </a:r>
          <a:endParaRPr lang="zh-TW" altLang="en-US" sz="3400" kern="1200" dirty="0"/>
        </a:p>
      </dsp:txBody>
      <dsp:txXfrm>
        <a:off x="4258309" y="3144387"/>
        <a:ext cx="1998981" cy="1170261"/>
      </dsp:txXfrm>
    </dsp:sp>
    <dsp:sp modelId="{49CA81B6-6FCE-4175-8130-88AA31C3EBAB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E7E9EB-F86B-44D9-AB18-C99BDECEE91F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密室逃脫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4258309" y="1590538"/>
        <a:ext cx="1998981" cy="1170261"/>
      </dsp:txXfrm>
    </dsp:sp>
    <dsp:sp modelId="{5D5A20FA-9340-4D11-A776-2FC2D7674BE9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7FBE2E-C164-4482-A56C-C911FA6623E3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雲霄飛車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4258309" y="36688"/>
        <a:ext cx="1998981" cy="1170261"/>
      </dsp:txXfrm>
    </dsp:sp>
    <dsp:sp modelId="{D944C568-4721-4480-A90B-04B5CAF9E456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CEBD70-08FB-4722-8CC6-96DBFBC161E5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摩天輪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7013802" y="36688"/>
        <a:ext cx="1998981" cy="1170261"/>
      </dsp:txXfrm>
    </dsp:sp>
    <dsp:sp modelId="{8A520846-A788-443D-9F34-BC3B04417CED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B6FA97-FD76-46EE-834B-5D054CF70249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rPr>
            <a:t>坦克大戰</a:t>
          </a:r>
          <a:endParaRPr lang="zh-TW" altLang="en-US" sz="36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  <a:cs typeface="+mj-cs"/>
          </a:endParaRPr>
        </a:p>
      </dsp:txBody>
      <dsp:txXfrm>
        <a:off x="7013802" y="1590538"/>
        <a:ext cx="1998981" cy="1170261"/>
      </dsp:txXfrm>
    </dsp:sp>
    <dsp:sp modelId="{7F204C52-A0EF-4FFF-923A-B3FB2DB42194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b="0" i="0" kern="1200" smtClean="0"/>
            <a:t>宇宙迴旋</a:t>
          </a:r>
          <a:endParaRPr lang="zh-TW" altLang="en-US" sz="34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378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77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2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374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856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80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8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45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97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76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06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100000">
              <a:srgbClr val="C00000"/>
            </a:gs>
            <a:gs pos="58500">
              <a:schemeClr val="accent1">
                <a:lumMod val="60000"/>
                <a:lumOff val="40000"/>
              </a:schemeClr>
            </a:gs>
            <a:gs pos="38000">
              <a:schemeClr val="accent4">
                <a:lumMod val="60000"/>
                <a:lumOff val="40000"/>
              </a:schemeClr>
            </a:gs>
            <a:gs pos="18000">
              <a:srgbClr val="00B0F0"/>
            </a:gs>
            <a:gs pos="79000">
              <a:srgbClr val="00B050"/>
            </a:gs>
          </a:gsLst>
          <a:lin ang="1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9030-5B9C-4781-B1C8-D3D57EB1843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D2A15-4E91-46F2-AF7E-6D16348AEE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74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兒童新樂園旅遊紀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+mn-ea"/>
              </a:rPr>
              <a:t>40505Leo</a:t>
            </a:r>
            <a:endParaRPr lang="zh-TW" alt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7359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159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5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202250"/>
              </p:ext>
            </p:extLst>
          </p:nvPr>
        </p:nvGraphicFramePr>
        <p:xfrm>
          <a:off x="955963" y="1316181"/>
          <a:ext cx="10397835" cy="52785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540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8540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26859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</a:t>
                      </a:r>
                      <a:r>
                        <a:rPr lang="zh-TW" altLang="en-US" dirty="0" smtClean="0">
                          <a:effectLst/>
                        </a:rPr>
                        <a:t>營</a:t>
                      </a:r>
                      <a:endParaRPr lang="en-US" altLang="zh-TW" dirty="0" smtClean="0">
                        <a:effectLst/>
                      </a:endParaRPr>
                    </a:p>
                    <a:p>
                      <a:pPr algn="ctr"/>
                      <a:r>
                        <a:rPr lang="zh-TW" altLang="en-US" dirty="0" smtClean="0">
                          <a:effectLst/>
                        </a:rPr>
                        <a:t>遊樂</a:t>
                      </a:r>
                      <a:r>
                        <a:rPr lang="zh-TW" altLang="en-US" dirty="0">
                          <a:effectLst/>
                        </a:rPr>
                        <a:t>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</a:t>
                      </a:r>
                      <a:r>
                        <a:rPr lang="zh-TW" altLang="en-US" dirty="0" smtClean="0">
                          <a:effectLst/>
                        </a:rPr>
                        <a:t>小型</a:t>
                      </a:r>
                      <a:endParaRPr lang="en-US" altLang="zh-TW" dirty="0" smtClean="0">
                        <a:effectLst/>
                      </a:endParaRPr>
                    </a:p>
                    <a:p>
                      <a:pPr algn="ctr"/>
                      <a:r>
                        <a:rPr lang="zh-TW" altLang="en-US" dirty="0" smtClean="0">
                          <a:effectLst/>
                        </a:rPr>
                        <a:t>遊樂</a:t>
                      </a:r>
                      <a:r>
                        <a:rPr lang="zh-TW" altLang="en-US" dirty="0">
                          <a:effectLst/>
                        </a:rPr>
                        <a:t>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</a:t>
                      </a:r>
                      <a:r>
                        <a:rPr lang="zh-TW" altLang="en-US" dirty="0" smtClean="0">
                          <a:effectLst/>
                        </a:rPr>
                        <a:t>樂園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74214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13391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339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7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密室陶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56093759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313521488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732192908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2800" dirty="0">
                          <a:effectLst/>
                        </a:rPr>
                        <a:t>所有的囚犯都渴望著自由，逃出牢籠的禁錮，換作是你可以順利的逃出生天嗎</a:t>
                      </a:r>
                      <a:r>
                        <a:rPr lang="en-US" altLang="zh-TW" sz="2800" dirty="0">
                          <a:effectLst/>
                        </a:rPr>
                        <a:t>?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800" dirty="0">
                          <a:effectLst/>
                        </a:rPr>
                        <a:t>每場次約</a:t>
                      </a:r>
                      <a:r>
                        <a:rPr lang="en-US" altLang="zh-TW" sz="2800" dirty="0">
                          <a:effectLst/>
                        </a:rPr>
                        <a:t>15</a:t>
                      </a:r>
                      <a:r>
                        <a:rPr lang="zh-TW" altLang="en-US" sz="2800" dirty="0">
                          <a:effectLst/>
                        </a:rPr>
                        <a:t>分鐘。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800" dirty="0">
                          <a:effectLst/>
                        </a:rPr>
                        <a:t>2</a:t>
                      </a:r>
                      <a:r>
                        <a:rPr lang="zh-TW" altLang="en-US" sz="2800" dirty="0">
                          <a:effectLst/>
                        </a:rPr>
                        <a:t>人同行優惠價</a:t>
                      </a:r>
                      <a:r>
                        <a:rPr lang="en-US" altLang="zh-TW" sz="2800" dirty="0">
                          <a:effectLst/>
                        </a:rPr>
                        <a:t>190</a:t>
                      </a:r>
                      <a:r>
                        <a:rPr lang="zh-TW" altLang="en-US" sz="2800" dirty="0">
                          <a:effectLst/>
                        </a:rPr>
                        <a:t>元，</a:t>
                      </a:r>
                      <a:r>
                        <a:rPr lang="en-US" altLang="zh-TW" sz="2800" dirty="0">
                          <a:effectLst/>
                        </a:rPr>
                        <a:t>4</a:t>
                      </a:r>
                      <a:r>
                        <a:rPr lang="zh-TW" altLang="en-US" sz="2800" dirty="0">
                          <a:effectLst/>
                        </a:rPr>
                        <a:t>人同行優惠價</a:t>
                      </a:r>
                      <a:r>
                        <a:rPr lang="en-US" altLang="zh-TW" sz="2800" dirty="0">
                          <a:effectLst/>
                        </a:rPr>
                        <a:t>360</a:t>
                      </a:r>
                      <a:r>
                        <a:rPr lang="zh-TW" altLang="en-US" sz="2800" dirty="0">
                          <a:effectLst/>
                        </a:rPr>
                        <a:t>元，</a:t>
                      </a:r>
                      <a:r>
                        <a:rPr lang="en-US" altLang="zh-TW" sz="2800" dirty="0">
                          <a:effectLst/>
                        </a:rPr>
                        <a:t>110</a:t>
                      </a:r>
                      <a:r>
                        <a:rPr lang="zh-TW" altLang="en-US" sz="2800" dirty="0">
                          <a:effectLst/>
                        </a:rPr>
                        <a:t>公分以下兒童免費。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14394"/>
                  </a:ext>
                </a:extLst>
              </a:tr>
            </a:tbl>
          </a:graphicData>
        </a:graphic>
      </p:graphicFrame>
      <p:sp>
        <p:nvSpPr>
          <p:cNvPr id="6" name="AutoShape 4" descr="尋寶船(海盜船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161825"/>
            <a:ext cx="2724150" cy="386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sz="4000" dirty="0">
                <a:solidFill>
                  <a:srgbClr val="FFFF00"/>
                </a:solidFill>
              </a:rPr>
              <a:t>⚡⚡⚡⚡⚡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sz="4000" dirty="0">
                <a:solidFill>
                  <a:srgbClr val="FFFF00"/>
                </a:solidFill>
              </a:rPr>
              <a:t>🌞🌞☁☁☁</a:t>
            </a:r>
            <a:br>
              <a:rPr lang="zh-TW" altLang="en-US" sz="4000" dirty="0">
                <a:solidFill>
                  <a:srgbClr val="FFFF00"/>
                </a:solidFill>
              </a:rPr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sz="3600" dirty="0">
                <a:solidFill>
                  <a:srgbClr val="FF0000"/>
                </a:solidFill>
              </a:rPr>
              <a:t>💗💗💗♡♡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52358" y="2452255"/>
            <a:ext cx="4177627" cy="313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7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6037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854036"/>
            <a:ext cx="9144000" cy="2403764"/>
          </a:xfrm>
        </p:spPr>
        <p:txBody>
          <a:bodyPr/>
          <a:lstStyle/>
          <a:p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149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精華版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42050" y="1392702"/>
            <a:ext cx="8222568" cy="462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56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218</Words>
  <Application>Microsoft Office PowerPoint</Application>
  <PresentationFormat>寬螢幕</PresentationFormat>
  <Paragraphs>40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文鼎甜妞體P</vt:lpstr>
      <vt:lpstr>新細明體</vt:lpstr>
      <vt:lpstr>Arial</vt:lpstr>
      <vt:lpstr>Calibri</vt:lpstr>
      <vt:lpstr>Office 佈景主題</vt:lpstr>
      <vt:lpstr>兒童新樂園旅遊紀</vt:lpstr>
      <vt:lpstr>行程規劃</vt:lpstr>
      <vt:lpstr>票價</vt:lpstr>
      <vt:lpstr>密室陶</vt:lpstr>
      <vt:lpstr>魔法星際飛車</vt:lpstr>
      <vt:lpstr>資料來源</vt:lpstr>
      <vt:lpstr>兒童新樂園簡介-精華版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兒童新樂園旅遊紀</dc:title>
  <dc:creator>Windows 使用者</dc:creator>
  <cp:lastModifiedBy>Windows 使用者</cp:lastModifiedBy>
  <cp:revision>12</cp:revision>
  <dcterms:created xsi:type="dcterms:W3CDTF">2022-12-20T06:44:03Z</dcterms:created>
  <dcterms:modified xsi:type="dcterms:W3CDTF">2023-01-03T07:08:08Z</dcterms:modified>
</cp:coreProperties>
</file>