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ink/ink1.xml" ContentType="application/inkml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843DE1-8CB9-4FB2-88B3-65E29AFC1D4D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E64CBB5B-1B05-41B8-980F-4BE3A56FC742}">
      <dgm:prSet phldrT="[文字]"/>
      <dgm:spPr/>
      <dgm:t>
        <a:bodyPr/>
        <a:lstStyle/>
        <a:p>
          <a:r>
            <a:rPr lang="zh-TW" altLang="en-US" dirty="0" smtClean="0"/>
            <a:t>手謠船</a:t>
          </a:r>
          <a:endParaRPr lang="zh-TW" altLang="en-US" dirty="0"/>
        </a:p>
      </dgm:t>
    </dgm:pt>
    <dgm:pt modelId="{22A9B43C-E071-4365-AF82-F65A5E48F738}" type="parTrans" cxnId="{8F017978-4139-43CD-8E7C-4E000FFEF0B6}">
      <dgm:prSet/>
      <dgm:spPr/>
      <dgm:t>
        <a:bodyPr/>
        <a:lstStyle/>
        <a:p>
          <a:endParaRPr lang="zh-TW" altLang="en-US"/>
        </a:p>
      </dgm:t>
    </dgm:pt>
    <dgm:pt modelId="{2FA9237A-7BF6-4BB0-BC67-F4DFE9E86754}" type="sibTrans" cxnId="{8F017978-4139-43CD-8E7C-4E000FFEF0B6}">
      <dgm:prSet/>
      <dgm:spPr/>
      <dgm:t>
        <a:bodyPr/>
        <a:lstStyle/>
        <a:p>
          <a:endParaRPr lang="zh-TW" altLang="en-US"/>
        </a:p>
      </dgm:t>
    </dgm:pt>
    <dgm:pt modelId="{ECE86976-5CB0-49B7-9111-08CDD8A4C9B0}">
      <dgm:prSet phldrT="[文字]"/>
      <dgm:spPr/>
      <dgm:t>
        <a:bodyPr/>
        <a:lstStyle/>
        <a:p>
          <a:r>
            <a:rPr lang="zh-TW" altLang="en-US" dirty="0" smtClean="0"/>
            <a:t>海盜船</a:t>
          </a:r>
          <a:endParaRPr lang="zh-TW" altLang="en-US" dirty="0"/>
        </a:p>
      </dgm:t>
    </dgm:pt>
    <dgm:pt modelId="{E4135062-0332-4AF8-BF0A-FA5010357CFC}" type="parTrans" cxnId="{286DF8D2-2B7D-4492-A1A1-CA283ECD6A13}">
      <dgm:prSet/>
      <dgm:spPr/>
      <dgm:t>
        <a:bodyPr/>
        <a:lstStyle/>
        <a:p>
          <a:endParaRPr lang="zh-TW" altLang="en-US"/>
        </a:p>
      </dgm:t>
    </dgm:pt>
    <dgm:pt modelId="{6AA4985A-B9F4-4F1C-AB27-D7BA94F30AAD}" type="sibTrans" cxnId="{286DF8D2-2B7D-4492-A1A1-CA283ECD6A13}">
      <dgm:prSet/>
      <dgm:spPr/>
      <dgm:t>
        <a:bodyPr/>
        <a:lstStyle/>
        <a:p>
          <a:endParaRPr lang="zh-TW" altLang="en-US"/>
        </a:p>
      </dgm:t>
    </dgm:pt>
    <dgm:pt modelId="{A252BE9A-3936-4E1E-9CFC-7324A2396205}">
      <dgm:prSet phldrT="[文字]"/>
      <dgm:spPr/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332CEA60-631E-4F01-A61D-98944DBC04D7}" type="parTrans" cxnId="{3B65DE6D-AEDF-4CBB-88A7-2A9A4B380F7C}">
      <dgm:prSet/>
      <dgm:spPr/>
      <dgm:t>
        <a:bodyPr/>
        <a:lstStyle/>
        <a:p>
          <a:endParaRPr lang="zh-TW" altLang="en-US"/>
        </a:p>
      </dgm:t>
    </dgm:pt>
    <dgm:pt modelId="{D706CBED-000C-408F-8CDE-D798F829756D}" type="sibTrans" cxnId="{3B65DE6D-AEDF-4CBB-88A7-2A9A4B380F7C}">
      <dgm:prSet/>
      <dgm:spPr/>
      <dgm:t>
        <a:bodyPr/>
        <a:lstStyle/>
        <a:p>
          <a:endParaRPr lang="zh-TW" altLang="en-US"/>
        </a:p>
      </dgm:t>
    </dgm:pt>
    <dgm:pt modelId="{21EB80C3-FBEC-4671-9613-4072A33F2231}">
      <dgm:prSet phldrT="[文字]"/>
      <dgm:spPr/>
      <dgm:t>
        <a:bodyPr/>
        <a:lstStyle/>
        <a:p>
          <a:r>
            <a:rPr lang="zh-TW" altLang="en-US" dirty="0" smtClean="0"/>
            <a:t>碰碰車</a:t>
          </a:r>
          <a:endParaRPr lang="zh-TW" altLang="en-US" dirty="0"/>
        </a:p>
      </dgm:t>
    </dgm:pt>
    <dgm:pt modelId="{D3FEA300-1B35-4E4C-8AB7-0466B08D500D}" type="parTrans" cxnId="{AF291796-3540-41A9-A120-587AB85C8C40}">
      <dgm:prSet/>
      <dgm:spPr/>
      <dgm:t>
        <a:bodyPr/>
        <a:lstStyle/>
        <a:p>
          <a:endParaRPr lang="zh-TW" altLang="en-US"/>
        </a:p>
      </dgm:t>
    </dgm:pt>
    <dgm:pt modelId="{715AA278-071E-46AE-B518-07DECC015773}" type="sibTrans" cxnId="{AF291796-3540-41A9-A120-587AB85C8C40}">
      <dgm:prSet/>
      <dgm:spPr/>
      <dgm:t>
        <a:bodyPr/>
        <a:lstStyle/>
        <a:p>
          <a:endParaRPr lang="zh-TW" altLang="en-US"/>
        </a:p>
      </dgm:t>
    </dgm:pt>
    <dgm:pt modelId="{9DA0D6D5-87B8-44AF-98C6-C58AA84BFDD7}">
      <dgm:prSet phldrT="[文字]"/>
      <dgm:spPr/>
      <dgm:t>
        <a:bodyPr/>
        <a:lstStyle/>
        <a:p>
          <a:r>
            <a:rPr lang="zh-TW" altLang="en-US" dirty="0" smtClean="0"/>
            <a:t>小飛龍</a:t>
          </a:r>
          <a:endParaRPr lang="zh-TW" altLang="en-US" dirty="0"/>
        </a:p>
      </dgm:t>
    </dgm:pt>
    <dgm:pt modelId="{3BE99A2F-6FC4-4F4D-ACF4-E0EA6F446802}" type="parTrans" cxnId="{00219C69-1982-4205-B9BC-D25986C3597B}">
      <dgm:prSet/>
      <dgm:spPr/>
      <dgm:t>
        <a:bodyPr/>
        <a:lstStyle/>
        <a:p>
          <a:endParaRPr lang="zh-TW" altLang="en-US"/>
        </a:p>
      </dgm:t>
    </dgm:pt>
    <dgm:pt modelId="{53C04973-79C9-4010-8EFF-392D2D246791}" type="sibTrans" cxnId="{00219C69-1982-4205-B9BC-D25986C3597B}">
      <dgm:prSet/>
      <dgm:spPr/>
      <dgm:t>
        <a:bodyPr/>
        <a:lstStyle/>
        <a:p>
          <a:endParaRPr lang="zh-TW" altLang="en-US"/>
        </a:p>
      </dgm:t>
    </dgm:pt>
    <dgm:pt modelId="{07527506-1100-4C1F-A21E-B05A9DE5C392}" type="pres">
      <dgm:prSet presAssocID="{C1843DE1-8CB9-4FB2-88B3-65E29AFC1D4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209CE89-8B4C-4966-9896-F0ADF6613EEB}" type="pres">
      <dgm:prSet presAssocID="{E64CBB5B-1B05-41B8-980F-4BE3A56FC74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3FBE9A6-3F67-4FE2-8A26-9CE9DD9D1A75}" type="pres">
      <dgm:prSet presAssocID="{2FA9237A-7BF6-4BB0-BC67-F4DFE9E86754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78FA051B-1F74-450C-8F9E-EB648760A9AD}" type="pres">
      <dgm:prSet presAssocID="{2FA9237A-7BF6-4BB0-BC67-F4DFE9E86754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1289D21C-BC68-42DD-89A8-D9BF00921C04}" type="pres">
      <dgm:prSet presAssocID="{ECE86976-5CB0-49B7-9111-08CDD8A4C9B0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9DC9412-6B58-4963-B4C3-D8280AEE31D0}" type="pres">
      <dgm:prSet presAssocID="{6AA4985A-B9F4-4F1C-AB27-D7BA94F30AAD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3BD4C07F-C518-48CB-82E5-78D4BB6B5C82}" type="pres">
      <dgm:prSet presAssocID="{6AA4985A-B9F4-4F1C-AB27-D7BA94F30AAD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FDEB4153-A06F-4ABB-AA1B-7AA020FFF0C6}" type="pres">
      <dgm:prSet presAssocID="{A252BE9A-3936-4E1E-9CFC-7324A2396205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0E526CE-2FDA-4C90-82F4-7E7500AB7A2D}" type="pres">
      <dgm:prSet presAssocID="{D706CBED-000C-408F-8CDE-D798F829756D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DB3F25AD-6EC1-4AC1-BE99-1721A3EFAD89}" type="pres">
      <dgm:prSet presAssocID="{D706CBED-000C-408F-8CDE-D798F829756D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677A3F75-7369-48E0-8354-71D0A3ADB52C}" type="pres">
      <dgm:prSet presAssocID="{21EB80C3-FBEC-4671-9613-4072A33F2231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96047D8-F1AC-4AA7-9B4F-AD0DCEA08F13}" type="pres">
      <dgm:prSet presAssocID="{715AA278-071E-46AE-B518-07DECC015773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AE8F5F65-4287-4E4E-9552-12E2F5E655F9}" type="pres">
      <dgm:prSet presAssocID="{715AA278-071E-46AE-B518-07DECC015773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E915C7D6-A3F7-4731-B2C2-F48F36EE6543}" type="pres">
      <dgm:prSet presAssocID="{9DA0D6D5-87B8-44AF-98C6-C58AA84BFDD7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EFA15DB-948D-4E22-8EE9-9E81E6BD0DA8}" type="presOf" srcId="{715AA278-071E-46AE-B518-07DECC015773}" destId="{AE8F5F65-4287-4E4E-9552-12E2F5E655F9}" srcOrd="1" destOrd="0" presId="urn:microsoft.com/office/officeart/2005/8/layout/process5"/>
    <dgm:cxn modelId="{286DF8D2-2B7D-4492-A1A1-CA283ECD6A13}" srcId="{C1843DE1-8CB9-4FB2-88B3-65E29AFC1D4D}" destId="{ECE86976-5CB0-49B7-9111-08CDD8A4C9B0}" srcOrd="1" destOrd="0" parTransId="{E4135062-0332-4AF8-BF0A-FA5010357CFC}" sibTransId="{6AA4985A-B9F4-4F1C-AB27-D7BA94F30AAD}"/>
    <dgm:cxn modelId="{00219C69-1982-4205-B9BC-D25986C3597B}" srcId="{C1843DE1-8CB9-4FB2-88B3-65E29AFC1D4D}" destId="{9DA0D6D5-87B8-44AF-98C6-C58AA84BFDD7}" srcOrd="4" destOrd="0" parTransId="{3BE99A2F-6FC4-4F4D-ACF4-E0EA6F446802}" sibTransId="{53C04973-79C9-4010-8EFF-392D2D246791}"/>
    <dgm:cxn modelId="{50C45F41-390F-4DCD-A982-1910D4CEEE9A}" type="presOf" srcId="{E64CBB5B-1B05-41B8-980F-4BE3A56FC742}" destId="{E209CE89-8B4C-4966-9896-F0ADF6613EEB}" srcOrd="0" destOrd="0" presId="urn:microsoft.com/office/officeart/2005/8/layout/process5"/>
    <dgm:cxn modelId="{9550CCE0-F71E-422A-82F0-522CA23D7AC8}" type="presOf" srcId="{2FA9237A-7BF6-4BB0-BC67-F4DFE9E86754}" destId="{13FBE9A6-3F67-4FE2-8A26-9CE9DD9D1A75}" srcOrd="0" destOrd="0" presId="urn:microsoft.com/office/officeart/2005/8/layout/process5"/>
    <dgm:cxn modelId="{34DB3ECA-F14A-449F-8887-9761B8DD03AC}" type="presOf" srcId="{C1843DE1-8CB9-4FB2-88B3-65E29AFC1D4D}" destId="{07527506-1100-4C1F-A21E-B05A9DE5C392}" srcOrd="0" destOrd="0" presId="urn:microsoft.com/office/officeart/2005/8/layout/process5"/>
    <dgm:cxn modelId="{69B4EB37-C5E8-417D-BD74-3575D5D82534}" type="presOf" srcId="{ECE86976-5CB0-49B7-9111-08CDD8A4C9B0}" destId="{1289D21C-BC68-42DD-89A8-D9BF00921C04}" srcOrd="0" destOrd="0" presId="urn:microsoft.com/office/officeart/2005/8/layout/process5"/>
    <dgm:cxn modelId="{3B65DE6D-AEDF-4CBB-88A7-2A9A4B380F7C}" srcId="{C1843DE1-8CB9-4FB2-88B3-65E29AFC1D4D}" destId="{A252BE9A-3936-4E1E-9CFC-7324A2396205}" srcOrd="2" destOrd="0" parTransId="{332CEA60-631E-4F01-A61D-98944DBC04D7}" sibTransId="{D706CBED-000C-408F-8CDE-D798F829756D}"/>
    <dgm:cxn modelId="{8F017978-4139-43CD-8E7C-4E000FFEF0B6}" srcId="{C1843DE1-8CB9-4FB2-88B3-65E29AFC1D4D}" destId="{E64CBB5B-1B05-41B8-980F-4BE3A56FC742}" srcOrd="0" destOrd="0" parTransId="{22A9B43C-E071-4365-AF82-F65A5E48F738}" sibTransId="{2FA9237A-7BF6-4BB0-BC67-F4DFE9E86754}"/>
    <dgm:cxn modelId="{AF291796-3540-41A9-A120-587AB85C8C40}" srcId="{C1843DE1-8CB9-4FB2-88B3-65E29AFC1D4D}" destId="{21EB80C3-FBEC-4671-9613-4072A33F2231}" srcOrd="3" destOrd="0" parTransId="{D3FEA300-1B35-4E4C-8AB7-0466B08D500D}" sibTransId="{715AA278-071E-46AE-B518-07DECC015773}"/>
    <dgm:cxn modelId="{D4E395D4-2CCD-414C-9A3D-67C1536B736B}" type="presOf" srcId="{21EB80C3-FBEC-4671-9613-4072A33F2231}" destId="{677A3F75-7369-48E0-8354-71D0A3ADB52C}" srcOrd="0" destOrd="0" presId="urn:microsoft.com/office/officeart/2005/8/layout/process5"/>
    <dgm:cxn modelId="{7A9553E7-451C-44B4-ADE7-4D8110ADD5FA}" type="presOf" srcId="{D706CBED-000C-408F-8CDE-D798F829756D}" destId="{DB3F25AD-6EC1-4AC1-BE99-1721A3EFAD89}" srcOrd="1" destOrd="0" presId="urn:microsoft.com/office/officeart/2005/8/layout/process5"/>
    <dgm:cxn modelId="{6A91455C-4E2E-4478-A048-76650390964D}" type="presOf" srcId="{6AA4985A-B9F4-4F1C-AB27-D7BA94F30AAD}" destId="{29DC9412-6B58-4963-B4C3-D8280AEE31D0}" srcOrd="0" destOrd="0" presId="urn:microsoft.com/office/officeart/2005/8/layout/process5"/>
    <dgm:cxn modelId="{E84F3FC0-6BD3-48E7-BC4E-46B9E65F4D9D}" type="presOf" srcId="{9DA0D6D5-87B8-44AF-98C6-C58AA84BFDD7}" destId="{E915C7D6-A3F7-4731-B2C2-F48F36EE6543}" srcOrd="0" destOrd="0" presId="urn:microsoft.com/office/officeart/2005/8/layout/process5"/>
    <dgm:cxn modelId="{A5B904EA-67D7-4C36-BE7A-6C805415C6E7}" type="presOf" srcId="{D706CBED-000C-408F-8CDE-D798F829756D}" destId="{E0E526CE-2FDA-4C90-82F4-7E7500AB7A2D}" srcOrd="0" destOrd="0" presId="urn:microsoft.com/office/officeart/2005/8/layout/process5"/>
    <dgm:cxn modelId="{0B1F8762-5B34-4D98-A887-5B71E4C27AB7}" type="presOf" srcId="{6AA4985A-B9F4-4F1C-AB27-D7BA94F30AAD}" destId="{3BD4C07F-C518-48CB-82E5-78D4BB6B5C82}" srcOrd="1" destOrd="0" presId="urn:microsoft.com/office/officeart/2005/8/layout/process5"/>
    <dgm:cxn modelId="{C8E636DE-7C5C-43B0-971D-2F289277F41A}" type="presOf" srcId="{2FA9237A-7BF6-4BB0-BC67-F4DFE9E86754}" destId="{78FA051B-1F74-450C-8F9E-EB648760A9AD}" srcOrd="1" destOrd="0" presId="urn:microsoft.com/office/officeart/2005/8/layout/process5"/>
    <dgm:cxn modelId="{84E1874C-F0B3-42B8-90AF-2D0C2315BF0B}" type="presOf" srcId="{715AA278-071E-46AE-B518-07DECC015773}" destId="{696047D8-F1AC-4AA7-9B4F-AD0DCEA08F13}" srcOrd="0" destOrd="0" presId="urn:microsoft.com/office/officeart/2005/8/layout/process5"/>
    <dgm:cxn modelId="{31603F00-ED0E-496A-8A7C-6C780DBB83E0}" type="presOf" srcId="{A252BE9A-3936-4E1E-9CFC-7324A2396205}" destId="{FDEB4153-A06F-4ABB-AA1B-7AA020FFF0C6}" srcOrd="0" destOrd="0" presId="urn:microsoft.com/office/officeart/2005/8/layout/process5"/>
    <dgm:cxn modelId="{3611AA22-3930-4518-85D0-CFD13814D433}" type="presParOf" srcId="{07527506-1100-4C1F-A21E-B05A9DE5C392}" destId="{E209CE89-8B4C-4966-9896-F0ADF6613EEB}" srcOrd="0" destOrd="0" presId="urn:microsoft.com/office/officeart/2005/8/layout/process5"/>
    <dgm:cxn modelId="{8E7A7D24-39D0-4800-8226-D38043E7FA9D}" type="presParOf" srcId="{07527506-1100-4C1F-A21E-B05A9DE5C392}" destId="{13FBE9A6-3F67-4FE2-8A26-9CE9DD9D1A75}" srcOrd="1" destOrd="0" presId="urn:microsoft.com/office/officeart/2005/8/layout/process5"/>
    <dgm:cxn modelId="{B40C4EA3-289F-4926-BCEF-C2657C752CE7}" type="presParOf" srcId="{13FBE9A6-3F67-4FE2-8A26-9CE9DD9D1A75}" destId="{78FA051B-1F74-450C-8F9E-EB648760A9AD}" srcOrd="0" destOrd="0" presId="urn:microsoft.com/office/officeart/2005/8/layout/process5"/>
    <dgm:cxn modelId="{E3704A54-1F19-4277-AC7F-47228AFF0349}" type="presParOf" srcId="{07527506-1100-4C1F-A21E-B05A9DE5C392}" destId="{1289D21C-BC68-42DD-89A8-D9BF00921C04}" srcOrd="2" destOrd="0" presId="urn:microsoft.com/office/officeart/2005/8/layout/process5"/>
    <dgm:cxn modelId="{DA2ED90A-7E55-40D2-B93A-99D3ACA5657B}" type="presParOf" srcId="{07527506-1100-4C1F-A21E-B05A9DE5C392}" destId="{29DC9412-6B58-4963-B4C3-D8280AEE31D0}" srcOrd="3" destOrd="0" presId="urn:microsoft.com/office/officeart/2005/8/layout/process5"/>
    <dgm:cxn modelId="{BF044325-AF6C-4BF5-9E93-1422D77BD859}" type="presParOf" srcId="{29DC9412-6B58-4963-B4C3-D8280AEE31D0}" destId="{3BD4C07F-C518-48CB-82E5-78D4BB6B5C82}" srcOrd="0" destOrd="0" presId="urn:microsoft.com/office/officeart/2005/8/layout/process5"/>
    <dgm:cxn modelId="{2945515C-C0F0-400D-A035-0B7331D95BD3}" type="presParOf" srcId="{07527506-1100-4C1F-A21E-B05A9DE5C392}" destId="{FDEB4153-A06F-4ABB-AA1B-7AA020FFF0C6}" srcOrd="4" destOrd="0" presId="urn:microsoft.com/office/officeart/2005/8/layout/process5"/>
    <dgm:cxn modelId="{AFD9758C-6404-4901-B4CF-FF66499202FE}" type="presParOf" srcId="{07527506-1100-4C1F-A21E-B05A9DE5C392}" destId="{E0E526CE-2FDA-4C90-82F4-7E7500AB7A2D}" srcOrd="5" destOrd="0" presId="urn:microsoft.com/office/officeart/2005/8/layout/process5"/>
    <dgm:cxn modelId="{97DE085E-E84C-4D70-B759-21EF54E9AA6E}" type="presParOf" srcId="{E0E526CE-2FDA-4C90-82F4-7E7500AB7A2D}" destId="{DB3F25AD-6EC1-4AC1-BE99-1721A3EFAD89}" srcOrd="0" destOrd="0" presId="urn:microsoft.com/office/officeart/2005/8/layout/process5"/>
    <dgm:cxn modelId="{FA9794AF-50B8-4535-BA7D-773063BF8AED}" type="presParOf" srcId="{07527506-1100-4C1F-A21E-B05A9DE5C392}" destId="{677A3F75-7369-48E0-8354-71D0A3ADB52C}" srcOrd="6" destOrd="0" presId="urn:microsoft.com/office/officeart/2005/8/layout/process5"/>
    <dgm:cxn modelId="{3DD50470-3788-48FE-AA76-C5D72236999B}" type="presParOf" srcId="{07527506-1100-4C1F-A21E-B05A9DE5C392}" destId="{696047D8-F1AC-4AA7-9B4F-AD0DCEA08F13}" srcOrd="7" destOrd="0" presId="urn:microsoft.com/office/officeart/2005/8/layout/process5"/>
    <dgm:cxn modelId="{08A0A9E4-F44F-4CD3-B1D1-1916B10B9801}" type="presParOf" srcId="{696047D8-F1AC-4AA7-9B4F-AD0DCEA08F13}" destId="{AE8F5F65-4287-4E4E-9552-12E2F5E655F9}" srcOrd="0" destOrd="0" presId="urn:microsoft.com/office/officeart/2005/8/layout/process5"/>
    <dgm:cxn modelId="{C3C11B4E-4043-4E12-B04F-B775A4B4F6BF}" type="presParOf" srcId="{07527506-1100-4C1F-A21E-B05A9DE5C392}" destId="{E915C7D6-A3F7-4731-B2C2-F48F36EE6543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09CE89-8B4C-4966-9896-F0ADF6613EEB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700" kern="1200" dirty="0" smtClean="0"/>
            <a:t>手謠船</a:t>
          </a:r>
          <a:endParaRPr lang="zh-TW" altLang="en-US" sz="5700" kern="1200" dirty="0"/>
        </a:p>
      </dsp:txBody>
      <dsp:txXfrm>
        <a:off x="144776" y="50451"/>
        <a:ext cx="2620721" cy="1534246"/>
      </dsp:txXfrm>
    </dsp:sp>
    <dsp:sp modelId="{13FBE9A6-3F67-4FE2-8A26-9CE9DD9D1A75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1289D21C-BC68-42DD-89A8-D9BF00921C04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700" kern="1200" dirty="0" smtClean="0"/>
            <a:t>海盜船</a:t>
          </a:r>
          <a:endParaRPr lang="zh-TW" altLang="en-US" sz="5700" kern="1200" dirty="0"/>
        </a:p>
      </dsp:txBody>
      <dsp:txXfrm>
        <a:off x="3947439" y="50451"/>
        <a:ext cx="2620721" cy="1534246"/>
      </dsp:txXfrm>
    </dsp:sp>
    <dsp:sp modelId="{29DC9412-6B58-4963-B4C3-D8280AEE31D0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FDEB4153-A06F-4ABB-AA1B-7AA020FFF0C6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700" kern="1200" dirty="0" smtClean="0"/>
            <a:t>摩天輪</a:t>
          </a:r>
          <a:endParaRPr lang="zh-TW" altLang="en-US" sz="5700" kern="1200" dirty="0"/>
        </a:p>
      </dsp:txBody>
      <dsp:txXfrm>
        <a:off x="7750101" y="50451"/>
        <a:ext cx="2620721" cy="1534246"/>
      </dsp:txXfrm>
    </dsp:sp>
    <dsp:sp modelId="{E0E526CE-2FDA-4C90-82F4-7E7500AB7A2D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677A3F75-7369-48E0-8354-71D0A3ADB52C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700" kern="1200" dirty="0" smtClean="0"/>
            <a:t>碰碰車</a:t>
          </a:r>
          <a:endParaRPr lang="zh-TW" altLang="en-US" sz="5700" kern="1200" dirty="0"/>
        </a:p>
      </dsp:txBody>
      <dsp:txXfrm>
        <a:off x="7750101" y="2766639"/>
        <a:ext cx="2620721" cy="1534246"/>
      </dsp:txXfrm>
    </dsp:sp>
    <dsp:sp modelId="{696047D8-F1AC-4AA7-9B4F-AD0DCEA08F13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E915C7D6-A3F7-4731-B2C2-F48F36EE6543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700" kern="1200" dirty="0" smtClean="0"/>
            <a:t>小飛龍</a:t>
          </a:r>
          <a:endParaRPr lang="zh-TW" altLang="en-US" sz="5700" kern="1200" dirty="0"/>
        </a:p>
      </dsp:txBody>
      <dsp:txXfrm>
        <a:off x="3947439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69748" units="1/cm"/>
          <inkml:channelProperty channel="Y" name="resolution" value="28.76405" units="1/cm"/>
          <inkml:channelProperty channel="T" name="resolution" value="1" units="1/dev"/>
        </inkml:channelProperties>
      </inkml:inkSource>
      <inkml:timestamp xml:id="ts0" timeString="2023-01-03T07:02:41.65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3175 16966 0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48000">
              <a:schemeClr val="accent1">
                <a:lumMod val="45000"/>
                <a:lumOff val="55000"/>
              </a:schemeClr>
            </a:gs>
            <a:gs pos="50000">
              <a:schemeClr val="accent1">
                <a:lumMod val="45000"/>
                <a:lumOff val="55000"/>
              </a:schemeClr>
            </a:gs>
            <a:gs pos="86000">
              <a:srgbClr val="DCEAF6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2161E-8DA7-4AFB-BC92-588F0A453DFB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08DA-67F3-4087-86E2-0EF684C2F1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53331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2161E-8DA7-4AFB-BC92-588F0A453DFB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08DA-67F3-4087-86E2-0EF684C2F1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806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2161E-8DA7-4AFB-BC92-588F0A453DFB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08DA-67F3-4087-86E2-0EF684C2F1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1178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2161E-8DA7-4AFB-BC92-588F0A453DFB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08DA-67F3-4087-86E2-0EF684C2F1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52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2161E-8DA7-4AFB-BC92-588F0A453DFB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08DA-67F3-4087-86E2-0EF684C2F1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7963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2161E-8DA7-4AFB-BC92-588F0A453DFB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08DA-67F3-4087-86E2-0EF684C2F1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0167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2161E-8DA7-4AFB-BC92-588F0A453DFB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08DA-67F3-4087-86E2-0EF684C2F1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0108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2161E-8DA7-4AFB-BC92-588F0A453DFB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08DA-67F3-4087-86E2-0EF684C2F1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9457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2161E-8DA7-4AFB-BC92-588F0A453DFB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08DA-67F3-4087-86E2-0EF684C2F1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0934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2161E-8DA7-4AFB-BC92-588F0A453DFB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08DA-67F3-4087-86E2-0EF684C2F1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0780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2161E-8DA7-4AFB-BC92-588F0A453DFB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308DA-67F3-4087-86E2-0EF684C2F1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5925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2161E-8DA7-4AFB-BC92-588F0A453DFB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308DA-67F3-4087-86E2-0EF684C2F1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3329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diagramLayout" Target="../diagrams/layout1.xml"/><Relationship Id="rId7" Type="http://schemas.openxmlformats.org/officeDocument/2006/relationships/customXml" Target="../ink/ink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48000">
              <a:schemeClr val="accent1">
                <a:lumMod val="45000"/>
                <a:lumOff val="55000"/>
              </a:schemeClr>
            </a:gs>
            <a:gs pos="50000">
              <a:schemeClr val="accent1">
                <a:lumMod val="45000"/>
                <a:lumOff val="55000"/>
              </a:schemeClr>
            </a:gs>
            <a:gs pos="86000">
              <a:srgbClr val="DCEAF6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zh-TW" sz="2800" dirty="0" smtClean="0"/>
              <a:t>40504will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9097679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行程規</a:t>
            </a:r>
            <a:r>
              <a:rPr lang="zh-TW" altLang="en-US" dirty="0"/>
              <a:t>劃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858953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3" name="筆跡 2"/>
              <p14:cNvContentPartPr/>
              <p14:nvPr/>
            </p14:nvContentPartPr>
            <p14:xfrm>
              <a:off x="1143000" y="6107760"/>
              <a:ext cx="360" cy="360"/>
            </p14:xfrm>
          </p:contentPart>
        </mc:Choice>
        <mc:Fallback>
          <p:pic>
            <p:nvPicPr>
              <p:cNvPr id="3" name="筆跡 2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133640" y="6098400"/>
                <a:ext cx="19080" cy="19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312934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588855"/>
              </p:ext>
            </p:extLst>
          </p:nvPr>
        </p:nvGraphicFramePr>
        <p:xfrm>
          <a:off x="-26125" y="1319349"/>
          <a:ext cx="12218127" cy="553865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24607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662008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662008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662008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662008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662008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662008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423678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787762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優待票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1163605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 dirty="0">
                          <a:effectLst/>
                        </a:rPr>
                        <a:t>人</a:t>
                      </a: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含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以上</a:t>
                      </a:r>
                      <a:r>
                        <a:rPr lang="en-US" altLang="zh-TW" dirty="0">
                          <a:effectLst/>
                        </a:rPr>
                        <a:t>7</a:t>
                      </a:r>
                      <a:r>
                        <a:rPr lang="zh-TW" altLang="en-US" dirty="0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116360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03381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. </a:t>
            </a:r>
            <a:r>
              <a:rPr lang="zh-TW" altLang="en-US" dirty="0"/>
              <a:t>摩天輪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摩天輪直徑</a:t>
            </a:r>
            <a:r>
              <a:rPr lang="en-US" altLang="zh-TW" dirty="0"/>
              <a:t>40</a:t>
            </a:r>
            <a:r>
              <a:rPr lang="zh-TW" altLang="en-US" dirty="0"/>
              <a:t>公尺並設有</a:t>
            </a:r>
            <a:r>
              <a:rPr lang="en-US" altLang="zh-TW" dirty="0"/>
              <a:t>27</a:t>
            </a:r>
            <a:r>
              <a:rPr lang="zh-TW" altLang="en-US" dirty="0"/>
              <a:t>個座艙，為園區主要地標，搭乘時可鳥瞰臺北盆地之美景。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⚡⚡☁☁☁</a:t>
            </a:r>
            <a:br>
              <a:rPr lang="zh-TW" altLang="en-US" dirty="0"/>
            </a:br>
            <a:r>
              <a:rPr lang="zh-TW" altLang="en-US" dirty="0"/>
              <a:t>溫馨指數</a:t>
            </a:r>
            <a:br>
              <a:rPr lang="zh-TW" altLang="en-US" dirty="0"/>
            </a:br>
            <a:r>
              <a:rPr lang="zh-TW" altLang="en-US" dirty="0"/>
              <a:t>🌞🌞🌞🌞🌞</a:t>
            </a:r>
            <a:br>
              <a:rPr lang="zh-TW" altLang="en-US" dirty="0"/>
            </a:br>
            <a:r>
              <a:rPr lang="zh-TW" altLang="en-US" dirty="0"/>
              <a:t>戀愛指數</a:t>
            </a:r>
            <a:br>
              <a:rPr lang="zh-TW" altLang="en-US" dirty="0"/>
            </a:br>
            <a:r>
              <a:rPr lang="zh-TW" altLang="en-US" dirty="0"/>
              <a:t>💗💗💗💗💗</a:t>
            </a:r>
          </a:p>
        </p:txBody>
      </p:sp>
      <p:pic>
        <p:nvPicPr>
          <p:cNvPr id="1026" name="Picture 2" descr="波力摩天輪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58000" y="2572544"/>
            <a:ext cx="3810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80620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2944201" y="1825625"/>
            <a:ext cx="30516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/>
              <a:t>https://www.tcap.taipei/</a:t>
            </a:r>
          </a:p>
        </p:txBody>
      </p:sp>
    </p:spTree>
    <p:extLst>
      <p:ext uri="{BB962C8B-B14F-4D97-AF65-F5344CB8AC3E}">
        <p14:creationId xmlns:p14="http://schemas.microsoft.com/office/powerpoint/2010/main" val="454076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兒童新樂園簡介</a:t>
            </a:r>
          </a:p>
        </p:txBody>
      </p:sp>
      <p:pic>
        <p:nvPicPr>
          <p:cNvPr id="4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737359" y="1983105"/>
            <a:ext cx="7968343" cy="4482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825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</TotalTime>
  <Words>173</Words>
  <Application>Microsoft Office PowerPoint</Application>
  <PresentationFormat>寬螢幕</PresentationFormat>
  <Paragraphs>31</Paragraphs>
  <Slides>6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1" baseType="lpstr">
      <vt:lpstr>新細明體</vt:lpstr>
      <vt:lpstr>Arial</vt:lpstr>
      <vt:lpstr>Calibri</vt:lpstr>
      <vt:lpstr>Calibri Light</vt:lpstr>
      <vt:lpstr>Office 佈景主題</vt:lpstr>
      <vt:lpstr>兒童新樂園</vt:lpstr>
      <vt:lpstr>行程規劃</vt:lpstr>
      <vt:lpstr>票價</vt:lpstr>
      <vt:lpstr>. 摩天輪</vt:lpstr>
      <vt:lpstr>資料來源</vt:lpstr>
      <vt:lpstr>兒童新樂園簡介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</dc:title>
  <dc:creator>Windows 使用者</dc:creator>
  <cp:lastModifiedBy>Windows 使用者</cp:lastModifiedBy>
  <cp:revision>13</cp:revision>
  <dcterms:created xsi:type="dcterms:W3CDTF">2022-12-20T06:44:23Z</dcterms:created>
  <dcterms:modified xsi:type="dcterms:W3CDTF">2023-01-03T07:03:46Z</dcterms:modified>
</cp:coreProperties>
</file>