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佈景主題樣式 1 - 輔色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D58AA3-7571-4584-9D4D-A0F38C1343A5}" type="doc">
      <dgm:prSet loTypeId="urn:microsoft.com/office/officeart/2005/8/layout/vProcess5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0DD8323E-EEED-4BD7-9CBB-2829DC2701FE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2">
                  <a:lumMod val="60000"/>
                  <a:lumOff val="40000"/>
                </a:schemeClr>
              </a:solidFill>
            </a:rPr>
            <a:t>碰碰車</a:t>
          </a:r>
          <a:endParaRPr lang="zh-TW" altLang="en-US" dirty="0">
            <a:solidFill>
              <a:schemeClr val="tx2">
                <a:lumMod val="60000"/>
                <a:lumOff val="40000"/>
              </a:schemeClr>
            </a:solidFill>
          </a:endParaRPr>
        </a:p>
      </dgm:t>
    </dgm:pt>
    <dgm:pt modelId="{F7617058-27F1-471C-B7C6-4DA62026C04C}" type="parTrans" cxnId="{19DB47FF-36BB-4FC9-BEC7-0445C8159795}">
      <dgm:prSet/>
      <dgm:spPr/>
      <dgm:t>
        <a:bodyPr/>
        <a:lstStyle/>
        <a:p>
          <a:endParaRPr lang="zh-TW" altLang="en-US"/>
        </a:p>
      </dgm:t>
    </dgm:pt>
    <dgm:pt modelId="{211A2058-E070-4079-9D64-C245E1C08BF1}" type="sibTrans" cxnId="{19DB47FF-36BB-4FC9-BEC7-0445C8159795}">
      <dgm:prSet/>
      <dgm:spPr/>
      <dgm:t>
        <a:bodyPr/>
        <a:lstStyle/>
        <a:p>
          <a:endParaRPr lang="zh-TW" altLang="en-US"/>
        </a:p>
      </dgm:t>
    </dgm:pt>
    <dgm:pt modelId="{082C5628-A75F-4522-B3BD-14CE6681010F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/>
              </a:solidFill>
            </a:rPr>
            <a:t>咖啡杯</a:t>
          </a:r>
          <a:endParaRPr lang="zh-TW" altLang="en-US" dirty="0">
            <a:solidFill>
              <a:schemeClr val="tx1"/>
            </a:solidFill>
          </a:endParaRPr>
        </a:p>
      </dgm:t>
    </dgm:pt>
    <dgm:pt modelId="{CE645134-740B-4F15-9601-871A8B7B857F}" type="parTrans" cxnId="{D1D2CE37-35F2-4A26-9CF4-C15DCEA3C25B}">
      <dgm:prSet/>
      <dgm:spPr/>
      <dgm:t>
        <a:bodyPr/>
        <a:lstStyle/>
        <a:p>
          <a:endParaRPr lang="zh-TW" altLang="en-US"/>
        </a:p>
      </dgm:t>
    </dgm:pt>
    <dgm:pt modelId="{861CC2E5-1241-4CAD-B15B-D6C92118581D}" type="sibTrans" cxnId="{D1D2CE37-35F2-4A26-9CF4-C15DCEA3C25B}">
      <dgm:prSet/>
      <dgm:spPr/>
      <dgm:t>
        <a:bodyPr/>
        <a:lstStyle/>
        <a:p>
          <a:endParaRPr lang="zh-TW" altLang="en-US"/>
        </a:p>
      </dgm:t>
    </dgm:pt>
    <dgm:pt modelId="{450B391D-A269-40C4-ADD8-F94931C599BA}">
      <dgm:prSet phldrT="[文字]"/>
      <dgm:spPr/>
      <dgm:t>
        <a:bodyPr/>
        <a:lstStyle/>
        <a:p>
          <a:r>
            <a:rPr lang="en-US" altLang="zh-TW" dirty="0" smtClean="0">
              <a:solidFill>
                <a:schemeClr val="accent2">
                  <a:lumMod val="75000"/>
                </a:schemeClr>
              </a:solidFill>
            </a:rPr>
            <a:t>F1</a:t>
          </a:r>
          <a:r>
            <a:rPr lang="zh-TW" altLang="en-US" dirty="0" smtClean="0">
              <a:solidFill>
                <a:schemeClr val="accent2">
                  <a:lumMod val="75000"/>
                </a:schemeClr>
              </a:solidFill>
            </a:rPr>
            <a:t>飛車</a:t>
          </a:r>
          <a:endParaRPr lang="zh-TW" altLang="en-US" dirty="0">
            <a:solidFill>
              <a:schemeClr val="accent2">
                <a:lumMod val="75000"/>
              </a:schemeClr>
            </a:solidFill>
          </a:endParaRPr>
        </a:p>
      </dgm:t>
    </dgm:pt>
    <dgm:pt modelId="{7AF0B4B5-9EB1-4E68-A491-4B6059727FB3}" type="parTrans" cxnId="{2EDE99E7-6CC6-4B73-AB55-40BFD2F0ADE3}">
      <dgm:prSet/>
      <dgm:spPr/>
      <dgm:t>
        <a:bodyPr/>
        <a:lstStyle/>
        <a:p>
          <a:endParaRPr lang="zh-TW" altLang="en-US"/>
        </a:p>
      </dgm:t>
    </dgm:pt>
    <dgm:pt modelId="{D1783BF1-3436-418C-8758-ACE68421D3EB}" type="sibTrans" cxnId="{2EDE99E7-6CC6-4B73-AB55-40BFD2F0ADE3}">
      <dgm:prSet/>
      <dgm:spPr/>
      <dgm:t>
        <a:bodyPr/>
        <a:lstStyle/>
        <a:p>
          <a:endParaRPr lang="zh-TW" altLang="en-US"/>
        </a:p>
      </dgm:t>
    </dgm:pt>
    <dgm:pt modelId="{96075A93-9EB1-4211-959A-5B03F023200D}" type="pres">
      <dgm:prSet presAssocID="{54D58AA3-7571-4584-9D4D-A0F38C1343A5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54D3E49-1527-47FC-85DE-1B42FAB02D79}" type="pres">
      <dgm:prSet presAssocID="{54D58AA3-7571-4584-9D4D-A0F38C1343A5}" presName="dummyMaxCanvas" presStyleCnt="0">
        <dgm:presLayoutVars/>
      </dgm:prSet>
      <dgm:spPr/>
    </dgm:pt>
    <dgm:pt modelId="{F9CCDEBE-D150-4978-97DA-532F28936569}" type="pres">
      <dgm:prSet presAssocID="{54D58AA3-7571-4584-9D4D-A0F38C1343A5}" presName="ThreeNodes_1" presStyleLbl="node1" presStyleIdx="0" presStyleCnt="3" custLinFactNeighborY="100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BDFC04A-D9CC-4E4B-A454-840B4D716DA9}" type="pres">
      <dgm:prSet presAssocID="{54D58AA3-7571-4584-9D4D-A0F38C1343A5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34F8754-4251-4F52-8C28-02B6CF63FC49}" type="pres">
      <dgm:prSet presAssocID="{54D58AA3-7571-4584-9D4D-A0F38C1343A5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2A7CB22-A1D0-4394-9D49-41F3719F83D0}" type="pres">
      <dgm:prSet presAssocID="{54D58AA3-7571-4584-9D4D-A0F38C1343A5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E471BD4-AF78-4BEF-BF9C-9A640EB51FF6}" type="pres">
      <dgm:prSet presAssocID="{54D58AA3-7571-4584-9D4D-A0F38C1343A5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4AE874B-0E49-434A-9F09-F81B26B8BBB6}" type="pres">
      <dgm:prSet presAssocID="{54D58AA3-7571-4584-9D4D-A0F38C1343A5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2B6310F-477B-4ED9-93CE-5F56C3FEB665}" type="pres">
      <dgm:prSet presAssocID="{54D58AA3-7571-4584-9D4D-A0F38C1343A5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9C51AF8-AD79-4732-BE58-31A886FD0C9C}" type="pres">
      <dgm:prSet presAssocID="{54D58AA3-7571-4584-9D4D-A0F38C1343A5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63DF126-BC82-4BD8-8CF0-3589EA4A5365}" type="presOf" srcId="{082C5628-A75F-4522-B3BD-14CE6681010F}" destId="{82B6310F-477B-4ED9-93CE-5F56C3FEB665}" srcOrd="1" destOrd="0" presId="urn:microsoft.com/office/officeart/2005/8/layout/vProcess5"/>
    <dgm:cxn modelId="{5FB2D52E-A0D9-4C2E-8F4C-957D9872B8F5}" type="presOf" srcId="{54D58AA3-7571-4584-9D4D-A0F38C1343A5}" destId="{96075A93-9EB1-4211-959A-5B03F023200D}" srcOrd="0" destOrd="0" presId="urn:microsoft.com/office/officeart/2005/8/layout/vProcess5"/>
    <dgm:cxn modelId="{10488E75-7DA4-4582-8827-18E6BC0C65B8}" type="presOf" srcId="{0DD8323E-EEED-4BD7-9CBB-2829DC2701FE}" destId="{B4AE874B-0E49-434A-9F09-F81B26B8BBB6}" srcOrd="1" destOrd="0" presId="urn:microsoft.com/office/officeart/2005/8/layout/vProcess5"/>
    <dgm:cxn modelId="{90FDA823-E57E-4C57-A4C8-2AA4212AEA55}" type="presOf" srcId="{450B391D-A269-40C4-ADD8-F94931C599BA}" destId="{29C51AF8-AD79-4732-BE58-31A886FD0C9C}" srcOrd="1" destOrd="0" presId="urn:microsoft.com/office/officeart/2005/8/layout/vProcess5"/>
    <dgm:cxn modelId="{D336D430-4A38-42C7-824F-060C94C0B639}" type="presOf" srcId="{082C5628-A75F-4522-B3BD-14CE6681010F}" destId="{DBDFC04A-D9CC-4E4B-A454-840B4D716DA9}" srcOrd="0" destOrd="0" presId="urn:microsoft.com/office/officeart/2005/8/layout/vProcess5"/>
    <dgm:cxn modelId="{D1D2CE37-35F2-4A26-9CF4-C15DCEA3C25B}" srcId="{54D58AA3-7571-4584-9D4D-A0F38C1343A5}" destId="{082C5628-A75F-4522-B3BD-14CE6681010F}" srcOrd="1" destOrd="0" parTransId="{CE645134-740B-4F15-9601-871A8B7B857F}" sibTransId="{861CC2E5-1241-4CAD-B15B-D6C92118581D}"/>
    <dgm:cxn modelId="{E94EE774-F166-4AB7-9EB6-D5153C3E5E12}" type="presOf" srcId="{211A2058-E070-4079-9D64-C245E1C08BF1}" destId="{F2A7CB22-A1D0-4394-9D49-41F3719F83D0}" srcOrd="0" destOrd="0" presId="urn:microsoft.com/office/officeart/2005/8/layout/vProcess5"/>
    <dgm:cxn modelId="{3D593724-B6FF-4989-A18F-7619CA36A404}" type="presOf" srcId="{0DD8323E-EEED-4BD7-9CBB-2829DC2701FE}" destId="{F9CCDEBE-D150-4978-97DA-532F28936569}" srcOrd="0" destOrd="0" presId="urn:microsoft.com/office/officeart/2005/8/layout/vProcess5"/>
    <dgm:cxn modelId="{76AA2884-01AF-49E9-AEA8-2ABF01C97FF9}" type="presOf" srcId="{861CC2E5-1241-4CAD-B15B-D6C92118581D}" destId="{FE471BD4-AF78-4BEF-BF9C-9A640EB51FF6}" srcOrd="0" destOrd="0" presId="urn:microsoft.com/office/officeart/2005/8/layout/vProcess5"/>
    <dgm:cxn modelId="{19DB47FF-36BB-4FC9-BEC7-0445C8159795}" srcId="{54D58AA3-7571-4584-9D4D-A0F38C1343A5}" destId="{0DD8323E-EEED-4BD7-9CBB-2829DC2701FE}" srcOrd="0" destOrd="0" parTransId="{F7617058-27F1-471C-B7C6-4DA62026C04C}" sibTransId="{211A2058-E070-4079-9D64-C245E1C08BF1}"/>
    <dgm:cxn modelId="{B9CADF8B-AD66-4E00-8728-4ADC05970EA3}" type="presOf" srcId="{450B391D-A269-40C4-ADD8-F94931C599BA}" destId="{A34F8754-4251-4F52-8C28-02B6CF63FC49}" srcOrd="0" destOrd="0" presId="urn:microsoft.com/office/officeart/2005/8/layout/vProcess5"/>
    <dgm:cxn modelId="{2EDE99E7-6CC6-4B73-AB55-40BFD2F0ADE3}" srcId="{54D58AA3-7571-4584-9D4D-A0F38C1343A5}" destId="{450B391D-A269-40C4-ADD8-F94931C599BA}" srcOrd="2" destOrd="0" parTransId="{7AF0B4B5-9EB1-4E68-A491-4B6059727FB3}" sibTransId="{D1783BF1-3436-418C-8758-ACE68421D3EB}"/>
    <dgm:cxn modelId="{68DE78A7-AEBF-45BF-8692-F5D405DE1706}" type="presParOf" srcId="{96075A93-9EB1-4211-959A-5B03F023200D}" destId="{454D3E49-1527-47FC-85DE-1B42FAB02D79}" srcOrd="0" destOrd="0" presId="urn:microsoft.com/office/officeart/2005/8/layout/vProcess5"/>
    <dgm:cxn modelId="{DE3AB896-FE90-437B-9F2F-49A27DCC4635}" type="presParOf" srcId="{96075A93-9EB1-4211-959A-5B03F023200D}" destId="{F9CCDEBE-D150-4978-97DA-532F28936569}" srcOrd="1" destOrd="0" presId="urn:microsoft.com/office/officeart/2005/8/layout/vProcess5"/>
    <dgm:cxn modelId="{1087F0CD-04E4-4E46-92DB-0A099A2AC539}" type="presParOf" srcId="{96075A93-9EB1-4211-959A-5B03F023200D}" destId="{DBDFC04A-D9CC-4E4B-A454-840B4D716DA9}" srcOrd="2" destOrd="0" presId="urn:microsoft.com/office/officeart/2005/8/layout/vProcess5"/>
    <dgm:cxn modelId="{9787C89E-88A0-4B7E-9E31-FADEB9002733}" type="presParOf" srcId="{96075A93-9EB1-4211-959A-5B03F023200D}" destId="{A34F8754-4251-4F52-8C28-02B6CF63FC49}" srcOrd="3" destOrd="0" presId="urn:microsoft.com/office/officeart/2005/8/layout/vProcess5"/>
    <dgm:cxn modelId="{77969A1F-E70D-4F32-9686-3539A607197C}" type="presParOf" srcId="{96075A93-9EB1-4211-959A-5B03F023200D}" destId="{F2A7CB22-A1D0-4394-9D49-41F3719F83D0}" srcOrd="4" destOrd="0" presId="urn:microsoft.com/office/officeart/2005/8/layout/vProcess5"/>
    <dgm:cxn modelId="{B86EC0D8-BE51-441B-A1E3-B3CE2134414C}" type="presParOf" srcId="{96075A93-9EB1-4211-959A-5B03F023200D}" destId="{FE471BD4-AF78-4BEF-BF9C-9A640EB51FF6}" srcOrd="5" destOrd="0" presId="urn:microsoft.com/office/officeart/2005/8/layout/vProcess5"/>
    <dgm:cxn modelId="{82BAFB1B-891F-41ED-A0AB-2C71EA81C489}" type="presParOf" srcId="{96075A93-9EB1-4211-959A-5B03F023200D}" destId="{B4AE874B-0E49-434A-9F09-F81B26B8BBB6}" srcOrd="6" destOrd="0" presId="urn:microsoft.com/office/officeart/2005/8/layout/vProcess5"/>
    <dgm:cxn modelId="{27317F3C-83A7-4393-9D5F-419FAEBA86E1}" type="presParOf" srcId="{96075A93-9EB1-4211-959A-5B03F023200D}" destId="{82B6310F-477B-4ED9-93CE-5F56C3FEB665}" srcOrd="7" destOrd="0" presId="urn:microsoft.com/office/officeart/2005/8/layout/vProcess5"/>
    <dgm:cxn modelId="{EFBCB667-FBBD-4CB4-89E0-B062640B4324}" type="presParOf" srcId="{96075A93-9EB1-4211-959A-5B03F023200D}" destId="{29C51AF8-AD79-4732-BE58-31A886FD0C9C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CCDEBE-D150-4978-97DA-532F28936569}">
      <dsp:nvSpPr>
        <dsp:cNvPr id="0" name=""/>
        <dsp:cNvSpPr/>
      </dsp:nvSpPr>
      <dsp:spPr>
        <a:xfrm>
          <a:off x="0" y="13067"/>
          <a:ext cx="8938260" cy="130540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lvl="0" algn="l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300" kern="1200" dirty="0" smtClean="0">
              <a:solidFill>
                <a:schemeClr val="tx2">
                  <a:lumMod val="60000"/>
                  <a:lumOff val="40000"/>
                </a:schemeClr>
              </a:solidFill>
            </a:rPr>
            <a:t>碰碰車</a:t>
          </a:r>
          <a:endParaRPr lang="zh-TW" altLang="en-US" sz="5300" kern="1200" dirty="0">
            <a:solidFill>
              <a:schemeClr val="tx2">
                <a:lumMod val="60000"/>
                <a:lumOff val="40000"/>
              </a:schemeClr>
            </a:solidFill>
          </a:endParaRPr>
        </a:p>
      </dsp:txBody>
      <dsp:txXfrm>
        <a:off x="38234" y="51301"/>
        <a:ext cx="7529629" cy="1228933"/>
      </dsp:txXfrm>
    </dsp:sp>
    <dsp:sp modelId="{DBDFC04A-D9CC-4E4B-A454-840B4D716DA9}">
      <dsp:nvSpPr>
        <dsp:cNvPr id="0" name=""/>
        <dsp:cNvSpPr/>
      </dsp:nvSpPr>
      <dsp:spPr>
        <a:xfrm>
          <a:off x="788669" y="1522968"/>
          <a:ext cx="8938260" cy="1305401"/>
        </a:xfrm>
        <a:prstGeom prst="roundRect">
          <a:avLst>
            <a:gd name="adj" fmla="val 100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lvl="0" algn="l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300" kern="1200" dirty="0" smtClean="0">
              <a:solidFill>
                <a:schemeClr val="tx1"/>
              </a:solidFill>
            </a:rPr>
            <a:t>咖啡杯</a:t>
          </a:r>
          <a:endParaRPr lang="zh-TW" altLang="en-US" sz="5300" kern="1200" dirty="0">
            <a:solidFill>
              <a:schemeClr val="tx1"/>
            </a:solidFill>
          </a:endParaRPr>
        </a:p>
      </dsp:txBody>
      <dsp:txXfrm>
        <a:off x="826903" y="1561202"/>
        <a:ext cx="7224611" cy="1228933"/>
      </dsp:txXfrm>
    </dsp:sp>
    <dsp:sp modelId="{A34F8754-4251-4F52-8C28-02B6CF63FC49}">
      <dsp:nvSpPr>
        <dsp:cNvPr id="0" name=""/>
        <dsp:cNvSpPr/>
      </dsp:nvSpPr>
      <dsp:spPr>
        <a:xfrm>
          <a:off x="1577339" y="3045936"/>
          <a:ext cx="8938260" cy="1305401"/>
        </a:xfrm>
        <a:prstGeom prst="roundRect">
          <a:avLst>
            <a:gd name="adj" fmla="val 1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lvl="0" algn="l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5300" kern="1200" dirty="0" smtClean="0">
              <a:solidFill>
                <a:schemeClr val="accent2">
                  <a:lumMod val="75000"/>
                </a:schemeClr>
              </a:solidFill>
            </a:rPr>
            <a:t>F1</a:t>
          </a:r>
          <a:r>
            <a:rPr lang="zh-TW" altLang="en-US" sz="5300" kern="1200" dirty="0" smtClean="0">
              <a:solidFill>
                <a:schemeClr val="accent2">
                  <a:lumMod val="75000"/>
                </a:schemeClr>
              </a:solidFill>
            </a:rPr>
            <a:t>飛車</a:t>
          </a:r>
          <a:endParaRPr lang="zh-TW" altLang="en-US" sz="5300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1615573" y="3084170"/>
        <a:ext cx="7224611" cy="1228933"/>
      </dsp:txXfrm>
    </dsp:sp>
    <dsp:sp modelId="{F2A7CB22-A1D0-4394-9D49-41F3719F83D0}">
      <dsp:nvSpPr>
        <dsp:cNvPr id="0" name=""/>
        <dsp:cNvSpPr/>
      </dsp:nvSpPr>
      <dsp:spPr>
        <a:xfrm>
          <a:off x="8089749" y="989929"/>
          <a:ext cx="848510" cy="848510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3600" kern="1200"/>
        </a:p>
      </dsp:txBody>
      <dsp:txXfrm>
        <a:off x="8280664" y="989929"/>
        <a:ext cx="466680" cy="638504"/>
      </dsp:txXfrm>
    </dsp:sp>
    <dsp:sp modelId="{FE471BD4-AF78-4BEF-BF9C-9A640EB51FF6}">
      <dsp:nvSpPr>
        <dsp:cNvPr id="0" name=""/>
        <dsp:cNvSpPr/>
      </dsp:nvSpPr>
      <dsp:spPr>
        <a:xfrm>
          <a:off x="8878419" y="2504195"/>
          <a:ext cx="848510" cy="848510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11513918"/>
            <a:satOff val="-61261"/>
            <a:lumOff val="-349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11513918"/>
              <a:satOff val="-61261"/>
              <a:lumOff val="-34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3600" kern="1200"/>
        </a:p>
      </dsp:txBody>
      <dsp:txXfrm>
        <a:off x="9069334" y="2504195"/>
        <a:ext cx="466680" cy="6385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7122A-E425-4CFE-B4F5-40F48C551219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B47B2-8183-4648-8832-B86DD4C65B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2106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7122A-E425-4CFE-B4F5-40F48C551219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B47B2-8183-4648-8832-B86DD4C65B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1172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7122A-E425-4CFE-B4F5-40F48C551219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B47B2-8183-4648-8832-B86DD4C65B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3320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7122A-E425-4CFE-B4F5-40F48C551219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B47B2-8183-4648-8832-B86DD4C65B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8979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7122A-E425-4CFE-B4F5-40F48C551219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B47B2-8183-4648-8832-B86DD4C65B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9857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7122A-E425-4CFE-B4F5-40F48C551219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B47B2-8183-4648-8832-B86DD4C65B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6892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7122A-E425-4CFE-B4F5-40F48C551219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B47B2-8183-4648-8832-B86DD4C65B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3022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7122A-E425-4CFE-B4F5-40F48C551219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B47B2-8183-4648-8832-B86DD4C65B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5285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7122A-E425-4CFE-B4F5-40F48C551219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B47B2-8183-4648-8832-B86DD4C65B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2007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7122A-E425-4CFE-B4F5-40F48C551219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B47B2-8183-4648-8832-B86DD4C65B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971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7122A-E425-4CFE-B4F5-40F48C551219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B47B2-8183-4648-8832-B86DD4C65B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080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6500">
              <a:srgbClr val="FFC000"/>
            </a:gs>
            <a:gs pos="0">
              <a:srgbClr val="FF0000"/>
            </a:gs>
            <a:gs pos="76500">
              <a:srgbClr val="00B050"/>
            </a:gs>
            <a:gs pos="53000">
              <a:srgbClr val="FFFF00"/>
            </a:gs>
            <a:gs pos="100000">
              <a:schemeClr val="accent1">
                <a:lumMod val="45000"/>
                <a:lumOff val="55000"/>
              </a:schemeClr>
            </a:gs>
            <a:gs pos="88250">
              <a:srgbClr val="00B0A0"/>
            </a:gs>
            <a:gs pos="87000">
              <a:srgbClr val="00B0F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7122A-E425-4CFE-B4F5-40F48C551219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B47B2-8183-4648-8832-B86DD4C65B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6002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B0F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B0F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B0F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B0F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B0F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兒童新樂園一日遊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阿硯</a:t>
            </a:r>
            <a:endParaRPr lang="zh-TW" altLang="en-US" sz="36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99312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73731" y="404948"/>
            <a:ext cx="3315789" cy="1123406"/>
          </a:xfrm>
        </p:spPr>
        <p:txBody>
          <a:bodyPr>
            <a:normAutofit fontScale="90000"/>
          </a:bodyPr>
          <a:lstStyle/>
          <a:p>
            <a:r>
              <a:rPr lang="zh-TW" altLang="en-US" sz="6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行程規劃</a:t>
            </a:r>
            <a:endParaRPr lang="zh-TW" altLang="en-US" sz="66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645163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859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票價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3588766"/>
              </p:ext>
            </p:extLst>
          </p:nvPr>
        </p:nvGraphicFramePr>
        <p:xfrm>
          <a:off x="838200" y="1894898"/>
          <a:ext cx="10688783" cy="4048701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152696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2696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2696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2696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2696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2696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2696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973021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FF00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00B0F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336238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chemeClr val="tx2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優待票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chemeClr val="accent2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00B050">
                        <a:alpha val="4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869721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含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  <a:r>
                        <a:rPr lang="en-US" altLang="zh-TW" dirty="0">
                          <a:effectLst/>
                        </a:rPr>
                        <a:t>7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86972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00B050">
                        <a:alpha val="4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0412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 </a:t>
            </a:r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幸福碰碰車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0000"/>
                </a:solidFill>
              </a:rPr>
              <a:t>以繽紛彩繪的跑車為主題，讓小朋友駕駛最酷、最炫的跑車，奔馳與追逐。</a:t>
            </a:r>
            <a:br>
              <a:rPr lang="zh-TW" altLang="en-US" dirty="0">
                <a:solidFill>
                  <a:srgbClr val="FF0000"/>
                </a:solidFill>
              </a:rPr>
            </a:br>
            <a:r>
              <a:rPr lang="zh-TW" altLang="en-US" dirty="0">
                <a:solidFill>
                  <a:srgbClr val="FF0000"/>
                </a:solidFill>
              </a:rPr>
              <a:t/>
            </a:r>
            <a:br>
              <a:rPr lang="zh-TW" altLang="en-US" dirty="0">
                <a:solidFill>
                  <a:srgbClr val="FF0000"/>
                </a:solidFill>
              </a:rPr>
            </a:br>
            <a:r>
              <a:rPr lang="zh-TW" altLang="en-US" dirty="0">
                <a:solidFill>
                  <a:srgbClr val="FF0000"/>
                </a:solidFill>
              </a:rPr>
              <a:t>尖叫指數</a:t>
            </a:r>
            <a:br>
              <a:rPr lang="zh-TW" altLang="en-US" dirty="0">
                <a:solidFill>
                  <a:srgbClr val="FF0000"/>
                </a:solidFill>
              </a:rPr>
            </a:br>
            <a:r>
              <a:rPr lang="zh-TW" altLang="en-US" dirty="0">
                <a:solidFill>
                  <a:srgbClr val="FF0000"/>
                </a:solidFill>
              </a:rPr>
              <a:t>⚡⚡⚡☁☁</a:t>
            </a:r>
            <a:br>
              <a:rPr lang="zh-TW" altLang="en-US" dirty="0">
                <a:solidFill>
                  <a:srgbClr val="FF0000"/>
                </a:solidFill>
              </a:rPr>
            </a:br>
            <a:r>
              <a:rPr lang="zh-TW" altLang="en-US" dirty="0">
                <a:solidFill>
                  <a:srgbClr val="FF0000"/>
                </a:solidFill>
              </a:rPr>
              <a:t>溫馨指數</a:t>
            </a:r>
            <a:br>
              <a:rPr lang="zh-TW" altLang="en-US" dirty="0">
                <a:solidFill>
                  <a:srgbClr val="FF0000"/>
                </a:solidFill>
              </a:rPr>
            </a:br>
            <a:r>
              <a:rPr lang="zh-TW" altLang="en-US" dirty="0">
                <a:solidFill>
                  <a:srgbClr val="FF0000"/>
                </a:solidFill>
              </a:rPr>
              <a:t>🌞🌞🌞🌞☁</a:t>
            </a:r>
            <a:br>
              <a:rPr lang="zh-TW" altLang="en-US" dirty="0">
                <a:solidFill>
                  <a:srgbClr val="FF0000"/>
                </a:solidFill>
              </a:rPr>
            </a:br>
            <a:r>
              <a:rPr lang="zh-TW" altLang="en-US" dirty="0">
                <a:solidFill>
                  <a:srgbClr val="FF0000"/>
                </a:solidFill>
              </a:rPr>
              <a:t>戀愛指數</a:t>
            </a:r>
            <a:br>
              <a:rPr lang="zh-TW" altLang="en-US" dirty="0">
                <a:solidFill>
                  <a:srgbClr val="FF0000"/>
                </a:solidFill>
              </a:rPr>
            </a:br>
            <a:r>
              <a:rPr lang="zh-TW" altLang="en-US" dirty="0">
                <a:solidFill>
                  <a:srgbClr val="FF0000"/>
                </a:solidFill>
              </a:rPr>
              <a:t>💗💗💗💗💗</a:t>
            </a:r>
          </a:p>
        </p:txBody>
      </p:sp>
      <p:pic>
        <p:nvPicPr>
          <p:cNvPr id="1026" name="Picture 2" descr="幸福碰碰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9371" y="2612572"/>
            <a:ext cx="3499727" cy="26247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073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53589" y="391251"/>
            <a:ext cx="10543902" cy="1325563"/>
          </a:xfrm>
        </p:spPr>
        <p:txBody>
          <a:bodyPr/>
          <a:lstStyle/>
          <a:p>
            <a:pPr algn="ctr"/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資訊來</a:t>
            </a:r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兒童樂園</a:t>
            </a:r>
            <a:r>
              <a:rPr lang="en-US" altLang="zh-TW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https</a:t>
            </a:r>
            <a:r>
              <a:rPr lang="en-US" altLang="zh-TW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://www.tcap.taipei/cp.aspx?n=57F1A46B66881160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3643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兒童樂園簡介</a:t>
            </a:r>
            <a:endParaRPr lang="zh-TW" altLang="en-US" dirty="0"/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66652" y="1425484"/>
            <a:ext cx="9657806" cy="5432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91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149</Words>
  <Application>Microsoft Office PowerPoint</Application>
  <PresentationFormat>寬螢幕</PresentationFormat>
  <Paragraphs>28</Paragraphs>
  <Slides>6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文鼎甜妞體P</vt:lpstr>
      <vt:lpstr>新細明體</vt:lpstr>
      <vt:lpstr>Arial</vt:lpstr>
      <vt:lpstr>Calibri</vt:lpstr>
      <vt:lpstr>Calibri Light</vt:lpstr>
      <vt:lpstr>Office 佈景主題</vt:lpstr>
      <vt:lpstr>兒童新樂園一日遊</vt:lpstr>
      <vt:lpstr>行程規劃</vt:lpstr>
      <vt:lpstr>票價</vt:lpstr>
      <vt:lpstr> 幸福碰碰車</vt:lpstr>
      <vt:lpstr>資訊來源</vt:lpstr>
      <vt:lpstr>兒童樂園簡介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10</cp:revision>
  <dcterms:created xsi:type="dcterms:W3CDTF">2022-12-20T06:44:00Z</dcterms:created>
  <dcterms:modified xsi:type="dcterms:W3CDTF">2023-01-03T07:03:47Z</dcterms:modified>
</cp:coreProperties>
</file>