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65D24-388E-4A19-B302-12B1152143D4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6D4BEBD-1135-4F6E-B2C0-A0D889BFE985}">
      <dgm:prSet phldrT="[文字]"/>
      <dgm:spPr/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0BEE6FBF-7139-4B44-8045-DAB9C42301E3}" type="parTrans" cxnId="{BA3124D1-D6A0-4D55-B792-7AF99F120920}">
      <dgm:prSet/>
      <dgm:spPr/>
      <dgm:t>
        <a:bodyPr/>
        <a:lstStyle/>
        <a:p>
          <a:endParaRPr lang="zh-TW" altLang="en-US"/>
        </a:p>
      </dgm:t>
    </dgm:pt>
    <dgm:pt modelId="{065CC0FB-F984-4B5F-A0BF-75FA8E1E3739}" type="sibTrans" cxnId="{BA3124D1-D6A0-4D55-B792-7AF99F120920}">
      <dgm:prSet/>
      <dgm:spPr/>
      <dgm:t>
        <a:bodyPr/>
        <a:lstStyle/>
        <a:p>
          <a:endParaRPr lang="zh-TW" altLang="en-US"/>
        </a:p>
      </dgm:t>
    </dgm:pt>
    <dgm:pt modelId="{1FDCBB1E-6795-4053-A221-F54E7ECBDCD1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148B61EA-15F5-4F0B-8D20-1EA66E500BED}" type="parTrans" cxnId="{11F8A668-CDE0-428F-83D6-942DB210511B}">
      <dgm:prSet/>
      <dgm:spPr/>
      <dgm:t>
        <a:bodyPr/>
        <a:lstStyle/>
        <a:p>
          <a:endParaRPr lang="zh-TW" altLang="en-US"/>
        </a:p>
      </dgm:t>
    </dgm:pt>
    <dgm:pt modelId="{24C755FA-7827-4FD2-88EE-5EC07720ECB0}" type="sibTrans" cxnId="{11F8A668-CDE0-428F-83D6-942DB210511B}">
      <dgm:prSet/>
      <dgm:spPr/>
      <dgm:t>
        <a:bodyPr/>
        <a:lstStyle/>
        <a:p>
          <a:endParaRPr lang="zh-TW" altLang="en-US"/>
        </a:p>
      </dgm:t>
    </dgm:pt>
    <dgm:pt modelId="{09683185-E195-457B-AD08-8BD62F0F7980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CFBFE73D-A7EF-4159-A300-50C2C155E40F}" type="parTrans" cxnId="{0430F5F7-4875-42EF-8CA4-D8367342B279}">
      <dgm:prSet/>
      <dgm:spPr/>
      <dgm:t>
        <a:bodyPr/>
        <a:lstStyle/>
        <a:p>
          <a:endParaRPr lang="zh-TW" altLang="en-US"/>
        </a:p>
      </dgm:t>
    </dgm:pt>
    <dgm:pt modelId="{8887FEE5-577F-4192-A746-3FF505FC383C}" type="sibTrans" cxnId="{0430F5F7-4875-42EF-8CA4-D8367342B279}">
      <dgm:prSet/>
      <dgm:spPr/>
      <dgm:t>
        <a:bodyPr/>
        <a:lstStyle/>
        <a:p>
          <a:endParaRPr lang="zh-TW" altLang="en-US"/>
        </a:p>
      </dgm:t>
    </dgm:pt>
    <dgm:pt modelId="{112DD8AE-AB52-45B0-835D-FA31F4C22F8D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DDF96659-0055-410A-B8E1-571D11FF530C}" type="parTrans" cxnId="{160DFE97-C011-4398-87B8-F28485082050}">
      <dgm:prSet/>
      <dgm:spPr/>
      <dgm:t>
        <a:bodyPr/>
        <a:lstStyle/>
        <a:p>
          <a:endParaRPr lang="zh-TW" altLang="en-US"/>
        </a:p>
      </dgm:t>
    </dgm:pt>
    <dgm:pt modelId="{44E5A2DD-830E-4C70-A9C3-15F0815B4C06}" type="sibTrans" cxnId="{160DFE97-C011-4398-87B8-F28485082050}">
      <dgm:prSet/>
      <dgm:spPr/>
      <dgm:t>
        <a:bodyPr/>
        <a:lstStyle/>
        <a:p>
          <a:endParaRPr lang="zh-TW" altLang="en-US"/>
        </a:p>
      </dgm:t>
    </dgm:pt>
    <dgm:pt modelId="{500DADC2-678B-4DBE-850B-16A622530A8F}">
      <dgm:prSet phldrT="[文字]"/>
      <dgm:spPr/>
      <dgm:t>
        <a:bodyPr/>
        <a:lstStyle/>
        <a:p>
          <a:r>
            <a:rPr lang="en-US" altLang="zh-TW" dirty="0" smtClean="0"/>
            <a:t>F1</a:t>
          </a:r>
          <a:r>
            <a:rPr lang="zh-TW" altLang="en-US" dirty="0" smtClean="0"/>
            <a:t>狂飆飛車</a:t>
          </a:r>
          <a:endParaRPr lang="zh-TW" altLang="en-US" dirty="0"/>
        </a:p>
      </dgm:t>
    </dgm:pt>
    <dgm:pt modelId="{35F72AD3-BE51-456E-9F3A-C77AD6C83941}" type="parTrans" cxnId="{DAC75B34-5B66-4820-AA7D-86261797A8F7}">
      <dgm:prSet/>
      <dgm:spPr/>
      <dgm:t>
        <a:bodyPr/>
        <a:lstStyle/>
        <a:p>
          <a:endParaRPr lang="zh-TW" altLang="en-US"/>
        </a:p>
      </dgm:t>
    </dgm:pt>
    <dgm:pt modelId="{995852D5-5918-4F9C-A8CA-EC2FDEF03CD3}" type="sibTrans" cxnId="{DAC75B34-5B66-4820-AA7D-86261797A8F7}">
      <dgm:prSet/>
      <dgm:spPr/>
      <dgm:t>
        <a:bodyPr/>
        <a:lstStyle/>
        <a:p>
          <a:endParaRPr lang="zh-TW" altLang="en-US"/>
        </a:p>
      </dgm:t>
    </dgm:pt>
    <dgm:pt modelId="{259310B3-1CAE-4AA2-8BD1-B9B07ED9ADE7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0C7CBC12-DE8B-4882-9E84-DF6EAFE3B15F}" type="sibTrans" cxnId="{E4007F0B-46B5-4AC7-8300-03EE4E1F530B}">
      <dgm:prSet/>
      <dgm:spPr/>
      <dgm:t>
        <a:bodyPr/>
        <a:lstStyle/>
        <a:p>
          <a:endParaRPr lang="zh-TW" altLang="en-US"/>
        </a:p>
      </dgm:t>
    </dgm:pt>
    <dgm:pt modelId="{7AF09ECE-2FFA-4F8B-ACAA-9DEE0786A47E}" type="parTrans" cxnId="{E4007F0B-46B5-4AC7-8300-03EE4E1F530B}">
      <dgm:prSet/>
      <dgm:spPr/>
      <dgm:t>
        <a:bodyPr/>
        <a:lstStyle/>
        <a:p>
          <a:endParaRPr lang="zh-TW" altLang="en-US"/>
        </a:p>
      </dgm:t>
    </dgm:pt>
    <dgm:pt modelId="{1AB8738F-C7EA-4A5B-8734-4E2B35CA3AB6}">
      <dgm:prSet phldrT="[文字]"/>
      <dgm:spPr/>
      <dgm:t>
        <a:bodyPr/>
        <a:lstStyle/>
        <a:p>
          <a:r>
            <a:rPr lang="zh-TW" altLang="en-US" dirty="0" smtClean="0"/>
            <a:t>鋼鐵碰碰車</a:t>
          </a:r>
          <a:endParaRPr lang="zh-TW" altLang="en-US" dirty="0"/>
        </a:p>
      </dgm:t>
    </dgm:pt>
    <dgm:pt modelId="{7EE82925-DAB6-40E1-94FF-FE309C82462B}" type="parTrans" cxnId="{3C630423-5197-4DC8-9B80-EF967EA40C51}">
      <dgm:prSet/>
      <dgm:spPr/>
      <dgm:t>
        <a:bodyPr/>
        <a:lstStyle/>
        <a:p>
          <a:endParaRPr lang="zh-TW" altLang="en-US"/>
        </a:p>
      </dgm:t>
    </dgm:pt>
    <dgm:pt modelId="{C8200260-99C8-4FBA-9550-88A23F921DCF}" type="sibTrans" cxnId="{3C630423-5197-4DC8-9B80-EF967EA40C51}">
      <dgm:prSet/>
      <dgm:spPr/>
      <dgm:t>
        <a:bodyPr/>
        <a:lstStyle/>
        <a:p>
          <a:endParaRPr lang="zh-TW" altLang="en-US"/>
        </a:p>
      </dgm:t>
    </dgm:pt>
    <dgm:pt modelId="{DA62399D-D625-454A-B8AB-BF8E24C77AB6}" type="pres">
      <dgm:prSet presAssocID="{43F65D24-388E-4A19-B302-12B1152143D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C8A2BE3-20DB-4B85-9A9C-25AEAE8E065D}" type="pres">
      <dgm:prSet presAssocID="{56D4BEBD-1135-4F6E-B2C0-A0D889BFE985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E50946-2685-4A83-B0E4-D85257B02EF1}" type="pres">
      <dgm:prSet presAssocID="{065CC0FB-F984-4B5F-A0BF-75FA8E1E3739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BFD640E9-62A4-413C-8489-A71617718AE9}" type="pres">
      <dgm:prSet presAssocID="{065CC0FB-F984-4B5F-A0BF-75FA8E1E3739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93589F85-A4E3-479F-9A27-A483BBB52266}" type="pres">
      <dgm:prSet presAssocID="{1FDCBB1E-6795-4053-A221-F54E7ECBDCD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03EBBE-5801-4B42-ACD2-0CF6695E29D2}" type="pres">
      <dgm:prSet presAssocID="{24C755FA-7827-4FD2-88EE-5EC07720ECB0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39789867-20B4-46F2-B2F8-0C96014C96A6}" type="pres">
      <dgm:prSet presAssocID="{24C755FA-7827-4FD2-88EE-5EC07720ECB0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E70B6FAF-F2A9-4476-93A0-5582590B3122}" type="pres">
      <dgm:prSet presAssocID="{09683185-E195-457B-AD08-8BD62F0F798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FA2D27-2653-4905-A955-9E62A2E68195}" type="pres">
      <dgm:prSet presAssocID="{8887FEE5-577F-4192-A746-3FF505FC383C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B80882AE-2125-439D-BC1A-333D37157BD3}" type="pres">
      <dgm:prSet presAssocID="{8887FEE5-577F-4192-A746-3FF505FC383C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64A5E4EA-CAFB-471C-B8F1-50AE988D2600}" type="pres">
      <dgm:prSet presAssocID="{112DD8AE-AB52-45B0-835D-FA31F4C22F8D}" presName="node" presStyleLbl="node1" presStyleIdx="3" presStyleCnt="7" custLinFactNeighborX="-481" custLinFactNeighborY="160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C9237F-21F3-4900-A032-967BA45FE437}" type="pres">
      <dgm:prSet presAssocID="{44E5A2DD-830E-4C70-A9C3-15F0815B4C06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116585D3-A685-4CDE-9C91-DBF59F47E726}" type="pres">
      <dgm:prSet presAssocID="{44E5A2DD-830E-4C70-A9C3-15F0815B4C06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E1A514FD-F49D-4C90-B08E-3B0E6B92D714}" type="pres">
      <dgm:prSet presAssocID="{259310B3-1CAE-4AA2-8BD1-B9B07ED9ADE7}" presName="node" presStyleLbl="node1" presStyleIdx="4" presStyleCnt="7" custLinFactNeighborY="32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87700F-AE28-4B30-AC78-F8E19E6C5274}" type="pres">
      <dgm:prSet presAssocID="{0C7CBC12-DE8B-4882-9E84-DF6EAFE3B15F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5D7551C4-7CF7-48EC-9A38-6090B0625F51}" type="pres">
      <dgm:prSet presAssocID="{0C7CBC12-DE8B-4882-9E84-DF6EAFE3B15F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272A3E27-E5E3-4C7B-8F7D-C336DF250546}" type="pres">
      <dgm:prSet presAssocID="{500DADC2-678B-4DBE-850B-16A622530A8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0D3433-503E-49A4-BBE5-8A2F3373F89E}" type="pres">
      <dgm:prSet presAssocID="{995852D5-5918-4F9C-A8CA-EC2FDEF03CD3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232236A5-33AF-43F0-9ABD-BDDCC5753AFF}" type="pres">
      <dgm:prSet presAssocID="{995852D5-5918-4F9C-A8CA-EC2FDEF03CD3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FDBA01EA-B9C5-4144-9661-DC3A66086052}" type="pres">
      <dgm:prSet presAssocID="{1AB8738F-C7EA-4A5B-8734-4E2B35CA3AB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837D94E-DB48-4E05-A005-41E6D8CAF371}" type="presOf" srcId="{8887FEE5-577F-4192-A746-3FF505FC383C}" destId="{F9FA2D27-2653-4905-A955-9E62A2E68195}" srcOrd="0" destOrd="0" presId="urn:microsoft.com/office/officeart/2005/8/layout/process5"/>
    <dgm:cxn modelId="{C25ACB7F-CD95-49BB-A337-0E411FEEAD71}" type="presOf" srcId="{065CC0FB-F984-4B5F-A0BF-75FA8E1E3739}" destId="{BFD640E9-62A4-413C-8489-A71617718AE9}" srcOrd="1" destOrd="0" presId="urn:microsoft.com/office/officeart/2005/8/layout/process5"/>
    <dgm:cxn modelId="{86898E81-0D1C-497E-9B33-742A5E86E5CD}" type="presOf" srcId="{43F65D24-388E-4A19-B302-12B1152143D4}" destId="{DA62399D-D625-454A-B8AB-BF8E24C77AB6}" srcOrd="0" destOrd="0" presId="urn:microsoft.com/office/officeart/2005/8/layout/process5"/>
    <dgm:cxn modelId="{3A896A79-F335-42F2-A60B-C1385C102212}" type="presOf" srcId="{8887FEE5-577F-4192-A746-3FF505FC383C}" destId="{B80882AE-2125-439D-BC1A-333D37157BD3}" srcOrd="1" destOrd="0" presId="urn:microsoft.com/office/officeart/2005/8/layout/process5"/>
    <dgm:cxn modelId="{3C630423-5197-4DC8-9B80-EF967EA40C51}" srcId="{43F65D24-388E-4A19-B302-12B1152143D4}" destId="{1AB8738F-C7EA-4A5B-8734-4E2B35CA3AB6}" srcOrd="6" destOrd="0" parTransId="{7EE82925-DAB6-40E1-94FF-FE309C82462B}" sibTransId="{C8200260-99C8-4FBA-9550-88A23F921DCF}"/>
    <dgm:cxn modelId="{0430F5F7-4875-42EF-8CA4-D8367342B279}" srcId="{43F65D24-388E-4A19-B302-12B1152143D4}" destId="{09683185-E195-457B-AD08-8BD62F0F7980}" srcOrd="2" destOrd="0" parTransId="{CFBFE73D-A7EF-4159-A300-50C2C155E40F}" sibTransId="{8887FEE5-577F-4192-A746-3FF505FC383C}"/>
    <dgm:cxn modelId="{DCC945E2-FB19-4A08-8655-59636FCBEEDB}" type="presOf" srcId="{259310B3-1CAE-4AA2-8BD1-B9B07ED9ADE7}" destId="{E1A514FD-F49D-4C90-B08E-3B0E6B92D714}" srcOrd="0" destOrd="0" presId="urn:microsoft.com/office/officeart/2005/8/layout/process5"/>
    <dgm:cxn modelId="{53BFE697-A7A4-401C-A16F-C24176CD3CF2}" type="presOf" srcId="{24C755FA-7827-4FD2-88EE-5EC07720ECB0}" destId="{39789867-20B4-46F2-B2F8-0C96014C96A6}" srcOrd="1" destOrd="0" presId="urn:microsoft.com/office/officeart/2005/8/layout/process5"/>
    <dgm:cxn modelId="{135E50A7-3BBB-4BE5-97E0-79189C0EFE8A}" type="presOf" srcId="{500DADC2-678B-4DBE-850B-16A622530A8F}" destId="{272A3E27-E5E3-4C7B-8F7D-C336DF250546}" srcOrd="0" destOrd="0" presId="urn:microsoft.com/office/officeart/2005/8/layout/process5"/>
    <dgm:cxn modelId="{31D60673-0DB6-43D7-9848-6D9743A100CA}" type="presOf" srcId="{56D4BEBD-1135-4F6E-B2C0-A0D889BFE985}" destId="{FC8A2BE3-20DB-4B85-9A9C-25AEAE8E065D}" srcOrd="0" destOrd="0" presId="urn:microsoft.com/office/officeart/2005/8/layout/process5"/>
    <dgm:cxn modelId="{E4007F0B-46B5-4AC7-8300-03EE4E1F530B}" srcId="{43F65D24-388E-4A19-B302-12B1152143D4}" destId="{259310B3-1CAE-4AA2-8BD1-B9B07ED9ADE7}" srcOrd="4" destOrd="0" parTransId="{7AF09ECE-2FFA-4F8B-ACAA-9DEE0786A47E}" sibTransId="{0C7CBC12-DE8B-4882-9E84-DF6EAFE3B15F}"/>
    <dgm:cxn modelId="{A72782FB-459F-4303-A6FA-A9D056069CF4}" type="presOf" srcId="{112DD8AE-AB52-45B0-835D-FA31F4C22F8D}" destId="{64A5E4EA-CAFB-471C-B8F1-50AE988D2600}" srcOrd="0" destOrd="0" presId="urn:microsoft.com/office/officeart/2005/8/layout/process5"/>
    <dgm:cxn modelId="{DAC75B34-5B66-4820-AA7D-86261797A8F7}" srcId="{43F65D24-388E-4A19-B302-12B1152143D4}" destId="{500DADC2-678B-4DBE-850B-16A622530A8F}" srcOrd="5" destOrd="0" parTransId="{35F72AD3-BE51-456E-9F3A-C77AD6C83941}" sibTransId="{995852D5-5918-4F9C-A8CA-EC2FDEF03CD3}"/>
    <dgm:cxn modelId="{38CB766E-1B2E-4AF0-B801-CF541F97CEC1}" type="presOf" srcId="{995852D5-5918-4F9C-A8CA-EC2FDEF03CD3}" destId="{232236A5-33AF-43F0-9ABD-BDDCC5753AFF}" srcOrd="1" destOrd="0" presId="urn:microsoft.com/office/officeart/2005/8/layout/process5"/>
    <dgm:cxn modelId="{AEC20C35-1C04-40DA-B9FE-1F4649ADEE3A}" type="presOf" srcId="{24C755FA-7827-4FD2-88EE-5EC07720ECB0}" destId="{0703EBBE-5801-4B42-ACD2-0CF6695E29D2}" srcOrd="0" destOrd="0" presId="urn:microsoft.com/office/officeart/2005/8/layout/process5"/>
    <dgm:cxn modelId="{11F8A668-CDE0-428F-83D6-942DB210511B}" srcId="{43F65D24-388E-4A19-B302-12B1152143D4}" destId="{1FDCBB1E-6795-4053-A221-F54E7ECBDCD1}" srcOrd="1" destOrd="0" parTransId="{148B61EA-15F5-4F0B-8D20-1EA66E500BED}" sibTransId="{24C755FA-7827-4FD2-88EE-5EC07720ECB0}"/>
    <dgm:cxn modelId="{718F089D-12D7-41D2-BDA9-337D22FCC112}" type="presOf" srcId="{0C7CBC12-DE8B-4882-9E84-DF6EAFE3B15F}" destId="{5D7551C4-7CF7-48EC-9A38-6090B0625F51}" srcOrd="1" destOrd="0" presId="urn:microsoft.com/office/officeart/2005/8/layout/process5"/>
    <dgm:cxn modelId="{160DFE97-C011-4398-87B8-F28485082050}" srcId="{43F65D24-388E-4A19-B302-12B1152143D4}" destId="{112DD8AE-AB52-45B0-835D-FA31F4C22F8D}" srcOrd="3" destOrd="0" parTransId="{DDF96659-0055-410A-B8E1-571D11FF530C}" sibTransId="{44E5A2DD-830E-4C70-A9C3-15F0815B4C06}"/>
    <dgm:cxn modelId="{F2CDD679-B78F-43FC-95BD-9F2EE07BBAEA}" type="presOf" srcId="{09683185-E195-457B-AD08-8BD62F0F7980}" destId="{E70B6FAF-F2A9-4476-93A0-5582590B3122}" srcOrd="0" destOrd="0" presId="urn:microsoft.com/office/officeart/2005/8/layout/process5"/>
    <dgm:cxn modelId="{87C8E2DB-C297-4D72-ACF8-6D1E9FA7D222}" type="presOf" srcId="{065CC0FB-F984-4B5F-A0BF-75FA8E1E3739}" destId="{BCE50946-2685-4A83-B0E4-D85257B02EF1}" srcOrd="0" destOrd="0" presId="urn:microsoft.com/office/officeart/2005/8/layout/process5"/>
    <dgm:cxn modelId="{900E7E0B-7959-4194-903B-5E473CF2275A}" type="presOf" srcId="{1AB8738F-C7EA-4A5B-8734-4E2B35CA3AB6}" destId="{FDBA01EA-B9C5-4144-9661-DC3A66086052}" srcOrd="0" destOrd="0" presId="urn:microsoft.com/office/officeart/2005/8/layout/process5"/>
    <dgm:cxn modelId="{C3E4BA0A-2CBE-421F-9AB7-67E681BE5D8D}" type="presOf" srcId="{995852D5-5918-4F9C-A8CA-EC2FDEF03CD3}" destId="{6A0D3433-503E-49A4-BBE5-8A2F3373F89E}" srcOrd="0" destOrd="0" presId="urn:microsoft.com/office/officeart/2005/8/layout/process5"/>
    <dgm:cxn modelId="{9ED57C27-0BFA-4853-9FB4-6EA5FB2D21B3}" type="presOf" srcId="{44E5A2DD-830E-4C70-A9C3-15F0815B4C06}" destId="{116585D3-A685-4CDE-9C91-DBF59F47E726}" srcOrd="1" destOrd="0" presId="urn:microsoft.com/office/officeart/2005/8/layout/process5"/>
    <dgm:cxn modelId="{BA3124D1-D6A0-4D55-B792-7AF99F120920}" srcId="{43F65D24-388E-4A19-B302-12B1152143D4}" destId="{56D4BEBD-1135-4F6E-B2C0-A0D889BFE985}" srcOrd="0" destOrd="0" parTransId="{0BEE6FBF-7139-4B44-8045-DAB9C42301E3}" sibTransId="{065CC0FB-F984-4B5F-A0BF-75FA8E1E3739}"/>
    <dgm:cxn modelId="{9C39ABF3-8BEA-49F8-A48E-3CE0E726BF84}" type="presOf" srcId="{0C7CBC12-DE8B-4882-9E84-DF6EAFE3B15F}" destId="{1F87700F-AE28-4B30-AC78-F8E19E6C5274}" srcOrd="0" destOrd="0" presId="urn:microsoft.com/office/officeart/2005/8/layout/process5"/>
    <dgm:cxn modelId="{BC5DFB60-FA5E-4ACE-A792-09955483C3AC}" type="presOf" srcId="{44E5A2DD-830E-4C70-A9C3-15F0815B4C06}" destId="{95C9237F-21F3-4900-A032-967BA45FE437}" srcOrd="0" destOrd="0" presId="urn:microsoft.com/office/officeart/2005/8/layout/process5"/>
    <dgm:cxn modelId="{D275114D-FABA-4930-9052-EDEC5E1B50A0}" type="presOf" srcId="{1FDCBB1E-6795-4053-A221-F54E7ECBDCD1}" destId="{93589F85-A4E3-479F-9A27-A483BBB52266}" srcOrd="0" destOrd="0" presId="urn:microsoft.com/office/officeart/2005/8/layout/process5"/>
    <dgm:cxn modelId="{0A9B9E2E-4703-4544-A524-B9CA0B32545D}" type="presParOf" srcId="{DA62399D-D625-454A-B8AB-BF8E24C77AB6}" destId="{FC8A2BE3-20DB-4B85-9A9C-25AEAE8E065D}" srcOrd="0" destOrd="0" presId="urn:microsoft.com/office/officeart/2005/8/layout/process5"/>
    <dgm:cxn modelId="{006F27CF-1D59-4D49-A5F9-E5C9722CFF4C}" type="presParOf" srcId="{DA62399D-D625-454A-B8AB-BF8E24C77AB6}" destId="{BCE50946-2685-4A83-B0E4-D85257B02EF1}" srcOrd="1" destOrd="0" presId="urn:microsoft.com/office/officeart/2005/8/layout/process5"/>
    <dgm:cxn modelId="{947019DD-8D0F-49A5-AA8F-663E4F1B27C2}" type="presParOf" srcId="{BCE50946-2685-4A83-B0E4-D85257B02EF1}" destId="{BFD640E9-62A4-413C-8489-A71617718AE9}" srcOrd="0" destOrd="0" presId="urn:microsoft.com/office/officeart/2005/8/layout/process5"/>
    <dgm:cxn modelId="{2FA0949F-23E6-44E7-BB2D-00BC90B65B45}" type="presParOf" srcId="{DA62399D-D625-454A-B8AB-BF8E24C77AB6}" destId="{93589F85-A4E3-479F-9A27-A483BBB52266}" srcOrd="2" destOrd="0" presId="urn:microsoft.com/office/officeart/2005/8/layout/process5"/>
    <dgm:cxn modelId="{36C58129-8871-42B7-9D49-F15C4AFC08D3}" type="presParOf" srcId="{DA62399D-D625-454A-B8AB-BF8E24C77AB6}" destId="{0703EBBE-5801-4B42-ACD2-0CF6695E29D2}" srcOrd="3" destOrd="0" presId="urn:microsoft.com/office/officeart/2005/8/layout/process5"/>
    <dgm:cxn modelId="{732DE59E-5507-4936-9E13-F45830AE8CBA}" type="presParOf" srcId="{0703EBBE-5801-4B42-ACD2-0CF6695E29D2}" destId="{39789867-20B4-46F2-B2F8-0C96014C96A6}" srcOrd="0" destOrd="0" presId="urn:microsoft.com/office/officeart/2005/8/layout/process5"/>
    <dgm:cxn modelId="{43BD7094-20FD-44BB-95DF-DEAE83FC8699}" type="presParOf" srcId="{DA62399D-D625-454A-B8AB-BF8E24C77AB6}" destId="{E70B6FAF-F2A9-4476-93A0-5582590B3122}" srcOrd="4" destOrd="0" presId="urn:microsoft.com/office/officeart/2005/8/layout/process5"/>
    <dgm:cxn modelId="{BF18434F-4204-41D8-9973-64455E44C17B}" type="presParOf" srcId="{DA62399D-D625-454A-B8AB-BF8E24C77AB6}" destId="{F9FA2D27-2653-4905-A955-9E62A2E68195}" srcOrd="5" destOrd="0" presId="urn:microsoft.com/office/officeart/2005/8/layout/process5"/>
    <dgm:cxn modelId="{36E777AF-9CC8-48FB-80C4-C378C4BD60DF}" type="presParOf" srcId="{F9FA2D27-2653-4905-A955-9E62A2E68195}" destId="{B80882AE-2125-439D-BC1A-333D37157BD3}" srcOrd="0" destOrd="0" presId="urn:microsoft.com/office/officeart/2005/8/layout/process5"/>
    <dgm:cxn modelId="{43FA8A8A-EA54-4BF3-85A8-299344C93109}" type="presParOf" srcId="{DA62399D-D625-454A-B8AB-BF8E24C77AB6}" destId="{64A5E4EA-CAFB-471C-B8F1-50AE988D2600}" srcOrd="6" destOrd="0" presId="urn:microsoft.com/office/officeart/2005/8/layout/process5"/>
    <dgm:cxn modelId="{3D57DE82-BB0C-4D89-A320-67F41CB1AF16}" type="presParOf" srcId="{DA62399D-D625-454A-B8AB-BF8E24C77AB6}" destId="{95C9237F-21F3-4900-A032-967BA45FE437}" srcOrd="7" destOrd="0" presId="urn:microsoft.com/office/officeart/2005/8/layout/process5"/>
    <dgm:cxn modelId="{410021EA-BDE7-4C82-89A1-601DE8C8222B}" type="presParOf" srcId="{95C9237F-21F3-4900-A032-967BA45FE437}" destId="{116585D3-A685-4CDE-9C91-DBF59F47E726}" srcOrd="0" destOrd="0" presId="urn:microsoft.com/office/officeart/2005/8/layout/process5"/>
    <dgm:cxn modelId="{A8E1F68A-F4E6-4A38-8A7E-8EAA7D11D333}" type="presParOf" srcId="{DA62399D-D625-454A-B8AB-BF8E24C77AB6}" destId="{E1A514FD-F49D-4C90-B08E-3B0E6B92D714}" srcOrd="8" destOrd="0" presId="urn:microsoft.com/office/officeart/2005/8/layout/process5"/>
    <dgm:cxn modelId="{75BB05DC-3B18-4EB5-A67B-4D033836CC3B}" type="presParOf" srcId="{DA62399D-D625-454A-B8AB-BF8E24C77AB6}" destId="{1F87700F-AE28-4B30-AC78-F8E19E6C5274}" srcOrd="9" destOrd="0" presId="urn:microsoft.com/office/officeart/2005/8/layout/process5"/>
    <dgm:cxn modelId="{9830999E-C1AF-47EF-8D28-579D794DF6F3}" type="presParOf" srcId="{1F87700F-AE28-4B30-AC78-F8E19E6C5274}" destId="{5D7551C4-7CF7-48EC-9A38-6090B0625F51}" srcOrd="0" destOrd="0" presId="urn:microsoft.com/office/officeart/2005/8/layout/process5"/>
    <dgm:cxn modelId="{BBB95324-23F9-4D7D-9C26-A223268DB2DC}" type="presParOf" srcId="{DA62399D-D625-454A-B8AB-BF8E24C77AB6}" destId="{272A3E27-E5E3-4C7B-8F7D-C336DF250546}" srcOrd="10" destOrd="0" presId="urn:microsoft.com/office/officeart/2005/8/layout/process5"/>
    <dgm:cxn modelId="{E0D419EA-7184-43A4-A0DA-4B83CCCBCC96}" type="presParOf" srcId="{DA62399D-D625-454A-B8AB-BF8E24C77AB6}" destId="{6A0D3433-503E-49A4-BBE5-8A2F3373F89E}" srcOrd="11" destOrd="0" presId="urn:microsoft.com/office/officeart/2005/8/layout/process5"/>
    <dgm:cxn modelId="{F121F0CB-7D54-4C1D-AF02-7A42B5689EE4}" type="presParOf" srcId="{6A0D3433-503E-49A4-BBE5-8A2F3373F89E}" destId="{232236A5-33AF-43F0-9ABD-BDDCC5753AFF}" srcOrd="0" destOrd="0" presId="urn:microsoft.com/office/officeart/2005/8/layout/process5"/>
    <dgm:cxn modelId="{B88B55FF-73CD-42FB-B011-72641ECF921C}" type="presParOf" srcId="{DA62399D-D625-454A-B8AB-BF8E24C77AB6}" destId="{FDBA01EA-B9C5-4144-9661-DC3A66086052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A2BE3-20DB-4B85-9A9C-25AEAE8E065D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歡樂碰碰船</a:t>
          </a:r>
          <a:endParaRPr lang="zh-TW" altLang="en-US" sz="3000" kern="1200" dirty="0"/>
        </a:p>
      </dsp:txBody>
      <dsp:txXfrm>
        <a:off x="40127" y="594812"/>
        <a:ext cx="1949441" cy="1141260"/>
      </dsp:txXfrm>
    </dsp:sp>
    <dsp:sp modelId="{BCE50946-2685-4A83-B0E4-D85257B02EF1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93589F85-A4E3-479F-9A27-A483BBB52266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2868761" y="594812"/>
        <a:ext cx="1949441" cy="1141260"/>
      </dsp:txXfrm>
    </dsp:sp>
    <dsp:sp modelId="{0703EBBE-5801-4B42-ACD2-0CF6695E29D2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E70B6FAF-F2A9-4476-93A0-5582590B3122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坦克大戰</a:t>
          </a:r>
          <a:endParaRPr lang="zh-TW" altLang="en-US" sz="3000" kern="1200" dirty="0"/>
        </a:p>
      </dsp:txBody>
      <dsp:txXfrm>
        <a:off x="5697396" y="594812"/>
        <a:ext cx="1949441" cy="1141260"/>
      </dsp:txXfrm>
    </dsp:sp>
    <dsp:sp modelId="{F9FA2D27-2653-4905-A955-9E62A2E68195}">
      <dsp:nvSpPr>
        <dsp:cNvPr id="0" name=""/>
        <dsp:cNvSpPr/>
      </dsp:nvSpPr>
      <dsp:spPr>
        <a:xfrm rot="23713">
          <a:off x="7858000" y="924545"/>
          <a:ext cx="423195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58002" y="1024321"/>
        <a:ext cx="296237" cy="300644"/>
      </dsp:txXfrm>
    </dsp:sp>
    <dsp:sp modelId="{64A5E4EA-CAFB-471C-B8F1-50AE988D2600}">
      <dsp:nvSpPr>
        <dsp:cNvPr id="0" name=""/>
        <dsp:cNvSpPr/>
      </dsp:nvSpPr>
      <dsp:spPr>
        <a:xfrm>
          <a:off x="8480807" y="578751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8516313" y="614257"/>
        <a:ext cx="1949441" cy="1141260"/>
      </dsp:txXfrm>
    </dsp:sp>
    <dsp:sp modelId="{95C9237F-21F3-4900-A032-967BA45FE437}">
      <dsp:nvSpPr>
        <dsp:cNvPr id="0" name=""/>
        <dsp:cNvSpPr/>
      </dsp:nvSpPr>
      <dsp:spPr>
        <a:xfrm rot="5383622">
          <a:off x="9276516" y="1941873"/>
          <a:ext cx="438634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-5400000">
        <a:off x="9345198" y="1973093"/>
        <a:ext cx="300644" cy="307044"/>
      </dsp:txXfrm>
    </dsp:sp>
    <dsp:sp modelId="{E1A514FD-F49D-4C90-B08E-3B0E6B92D714}">
      <dsp:nvSpPr>
        <dsp:cNvPr id="0" name=""/>
        <dsp:cNvSpPr/>
      </dsp:nvSpPr>
      <dsp:spPr>
        <a:xfrm>
          <a:off x="8490525" y="2618625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魔法星際飛車</a:t>
          </a:r>
          <a:endParaRPr lang="zh-TW" altLang="en-US" sz="3000" kern="1200" dirty="0"/>
        </a:p>
      </dsp:txBody>
      <dsp:txXfrm>
        <a:off x="8526031" y="2654131"/>
        <a:ext cx="1949441" cy="1141260"/>
      </dsp:txXfrm>
    </dsp:sp>
    <dsp:sp modelId="{1F87700F-AE28-4B30-AC78-F8E19E6C5274}">
      <dsp:nvSpPr>
        <dsp:cNvPr id="0" name=""/>
        <dsp:cNvSpPr/>
      </dsp:nvSpPr>
      <dsp:spPr>
        <a:xfrm rot="10847232">
          <a:off x="7884369" y="2954958"/>
          <a:ext cx="42837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76" y="3056055"/>
        <a:ext cx="299863" cy="300644"/>
      </dsp:txXfrm>
    </dsp:sp>
    <dsp:sp modelId="{272A3E27-E5E3-4C7B-8F7D-C336DF250546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F1</a:t>
          </a:r>
          <a:r>
            <a:rPr lang="zh-TW" altLang="en-US" sz="3000" kern="1200" dirty="0" smtClean="0"/>
            <a:t>狂飆飛車</a:t>
          </a:r>
          <a:endParaRPr lang="zh-TW" altLang="en-US" sz="3000" kern="1200" dirty="0"/>
        </a:p>
      </dsp:txBody>
      <dsp:txXfrm>
        <a:off x="5697396" y="2615265"/>
        <a:ext cx="1949441" cy="1141260"/>
      </dsp:txXfrm>
    </dsp:sp>
    <dsp:sp modelId="{6A0D3433-503E-49A4-BBE5-8A2F3373F89E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FDBA01EA-B9C5-4144-9661-DC3A66086052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鋼鐵碰碰車</a:t>
          </a:r>
          <a:endParaRPr lang="zh-TW" altLang="en-US" sz="3000" kern="1200" dirty="0"/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95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85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79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952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66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98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89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68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75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82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826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45344-DDC3-4131-A32F-6FB2E3348BB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09FD8-09D1-4B30-8551-21BEFCDF4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85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5p2QStNZu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兒童新樂園旅遊記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小海豚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77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1933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心形 5"/>
          <p:cNvSpPr/>
          <p:nvPr/>
        </p:nvSpPr>
        <p:spPr>
          <a:xfrm>
            <a:off x="387531" y="5726294"/>
            <a:ext cx="901337" cy="901337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tx1"/>
                </a:solidFill>
              </a:rPr>
              <a:t>22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6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5019126"/>
              </p:ext>
            </p:extLst>
          </p:nvPr>
        </p:nvGraphicFramePr>
        <p:xfrm>
          <a:off x="838200" y="1825625"/>
          <a:ext cx="10670177" cy="38567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2431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431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431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431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431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431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431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2688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7287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2848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284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33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🌞☁☁☁☁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480" y="2110154"/>
            <a:ext cx="512064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40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336989"/>
            <a:ext cx="10515600" cy="1325563"/>
          </a:xfrm>
        </p:spPr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💗💗💗♡♡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943893"/>
            <a:ext cx="5644092" cy="423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7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954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影片</a:t>
            </a:r>
            <a:endParaRPr lang="zh-TW" altLang="en-US" dirty="0"/>
          </a:p>
        </p:txBody>
      </p:sp>
      <p:pic>
        <p:nvPicPr>
          <p:cNvPr id="4" name="85p2QStNZu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02229" y="1416504"/>
            <a:ext cx="9046754" cy="508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71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211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兒童新樂園旅遊記</vt:lpstr>
      <vt:lpstr>行程規劃</vt:lpstr>
      <vt:lpstr>票價</vt:lpstr>
      <vt:lpstr>尋寶船</vt:lpstr>
      <vt:lpstr>魔法星際飛車</vt:lpstr>
      <vt:lpstr>資料來源</vt:lpstr>
      <vt:lpstr>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兒童新樂園旅遊記</dc:title>
  <dc:creator>Windows 使用者</dc:creator>
  <cp:lastModifiedBy>Windows 使用者</cp:lastModifiedBy>
  <cp:revision>11</cp:revision>
  <dcterms:created xsi:type="dcterms:W3CDTF">2022-12-20T06:43:50Z</dcterms:created>
  <dcterms:modified xsi:type="dcterms:W3CDTF">2023-01-10T06:51:09Z</dcterms:modified>
</cp:coreProperties>
</file>